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26" r:id="rId3"/>
    <p:sldId id="327" r:id="rId4"/>
    <p:sldId id="328" r:id="rId5"/>
    <p:sldId id="329" r:id="rId6"/>
    <p:sldId id="330" r:id="rId7"/>
    <p:sldId id="325" r:id="rId8"/>
    <p:sldId id="292" r:id="rId9"/>
    <p:sldId id="293" r:id="rId10"/>
    <p:sldId id="294" r:id="rId11"/>
    <p:sldId id="308" r:id="rId12"/>
    <p:sldId id="305" r:id="rId13"/>
    <p:sldId id="296" r:id="rId14"/>
    <p:sldId id="295" r:id="rId15"/>
    <p:sldId id="306" r:id="rId16"/>
    <p:sldId id="297" r:id="rId17"/>
    <p:sldId id="298" r:id="rId18"/>
    <p:sldId id="299" r:id="rId19"/>
    <p:sldId id="300" r:id="rId20"/>
    <p:sldId id="290" r:id="rId21"/>
    <p:sldId id="301" r:id="rId22"/>
    <p:sldId id="302" r:id="rId23"/>
    <p:sldId id="303" r:id="rId24"/>
    <p:sldId id="304" r:id="rId25"/>
    <p:sldId id="307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319" r:id="rId37"/>
    <p:sldId id="320" r:id="rId38"/>
    <p:sldId id="321" r:id="rId39"/>
    <p:sldId id="322" r:id="rId40"/>
    <p:sldId id="323" r:id="rId41"/>
    <p:sldId id="324" r:id="rId42"/>
    <p:sldId id="331" r:id="rId43"/>
    <p:sldId id="332" r:id="rId44"/>
    <p:sldId id="333" r:id="rId45"/>
    <p:sldId id="334" r:id="rId46"/>
    <p:sldId id="335" r:id="rId47"/>
    <p:sldId id="336" r:id="rId48"/>
    <p:sldId id="337" r:id="rId49"/>
    <p:sldId id="338" r:id="rId50"/>
    <p:sldId id="339" r:id="rId51"/>
    <p:sldId id="340" r:id="rId52"/>
    <p:sldId id="341" r:id="rId53"/>
    <p:sldId id="342" r:id="rId54"/>
  </p:sldIdLst>
  <p:sldSz cx="6858000" cy="9906000" type="A4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A5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304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F3918-CBBD-47B7-9CD9-0E592032C062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989C-EF52-4647-8CF5-B238C5C245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6808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F3918-CBBD-47B7-9CD9-0E592032C062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989C-EF52-4647-8CF5-B238C5C245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7852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F3918-CBBD-47B7-9CD9-0E592032C062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989C-EF52-4647-8CF5-B238C5C245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035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F3918-CBBD-47B7-9CD9-0E592032C062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989C-EF52-4647-8CF5-B238C5C245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1136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F3918-CBBD-47B7-9CD9-0E592032C062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989C-EF52-4647-8CF5-B238C5C245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090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F3918-CBBD-47B7-9CD9-0E592032C062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989C-EF52-4647-8CF5-B238C5C245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8136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F3918-CBBD-47B7-9CD9-0E592032C062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989C-EF52-4647-8CF5-B238C5C245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6142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F3918-CBBD-47B7-9CD9-0E592032C062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989C-EF52-4647-8CF5-B238C5C245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2173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F3918-CBBD-47B7-9CD9-0E592032C062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989C-EF52-4647-8CF5-B238C5C245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8121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F3918-CBBD-47B7-9CD9-0E592032C062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989C-EF52-4647-8CF5-B238C5C245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8552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F3918-CBBD-47B7-9CD9-0E592032C062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989C-EF52-4647-8CF5-B238C5C245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1657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F3918-CBBD-47B7-9CD9-0E592032C062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4989C-EF52-4647-8CF5-B238C5C245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325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" r="424"/>
          <a:stretch/>
        </p:blipFill>
        <p:spPr>
          <a:xfrm>
            <a:off x="-11875" y="1"/>
            <a:ext cx="6869875" cy="9905999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75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8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573468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dirty="0" smtClean="0"/>
                        <a:t>Acontecendo</a:t>
                      </a:r>
                      <a:r>
                        <a:rPr lang="pt-BR" sz="1600" b="1" baseline="0" dirty="0" smtClean="0"/>
                        <a:t> Aqui</a:t>
                      </a:r>
                      <a:endParaRPr lang="pt-B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417" y="1130300"/>
            <a:ext cx="3476309" cy="877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4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395659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Notícias do 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 RIC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582" y="914401"/>
            <a:ext cx="3392624" cy="899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2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413738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</a:t>
                      </a:r>
                      <a:r>
                        <a:rPr lang="pt-BR" sz="1600" b="1" baseline="0" dirty="0" err="1" smtClean="0"/>
                        <a:t>Making</a:t>
                      </a:r>
                      <a:r>
                        <a:rPr lang="pt-BR" sz="1600" b="1" baseline="0" dirty="0" smtClean="0"/>
                        <a:t> </a:t>
                      </a:r>
                      <a:r>
                        <a:rPr lang="pt-BR" sz="1600" b="1" baseline="0" dirty="0" err="1" smtClean="0"/>
                        <a:t>Of</a:t>
                      </a:r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20" y="2359025"/>
            <a:ext cx="4819650" cy="594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33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102986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dirty="0" smtClean="0"/>
                        <a:t>Jornal</a:t>
                      </a:r>
                      <a:r>
                        <a:rPr lang="pt-BR" sz="1600" b="1" baseline="0" dirty="0" smtClean="0"/>
                        <a:t> A Notícia</a:t>
                      </a:r>
                      <a:endParaRPr lang="pt-B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1" y="0"/>
            <a:ext cx="5727757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3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102986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dirty="0" smtClean="0"/>
                        <a:t>Jornal</a:t>
                      </a:r>
                      <a:r>
                        <a:rPr lang="pt-BR" sz="1600" b="1" baseline="0" dirty="0" smtClean="0"/>
                        <a:t> A Notícia</a:t>
                      </a:r>
                      <a:endParaRPr lang="pt-B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4813"/>
            <a:ext cx="6858000" cy="810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9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35503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</a:t>
                      </a:r>
                      <a:r>
                        <a:rPr lang="pt-BR" sz="1600" b="1" baseline="0" dirty="0" err="1" smtClean="0"/>
                        <a:t>Making</a:t>
                      </a:r>
                      <a:r>
                        <a:rPr lang="pt-BR" sz="1600" b="1" baseline="0" dirty="0" smtClean="0"/>
                        <a:t> </a:t>
                      </a:r>
                      <a:r>
                        <a:rPr lang="pt-BR" sz="1600" b="1" baseline="0" dirty="0" err="1" smtClean="0"/>
                        <a:t>Of</a:t>
                      </a:r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901" y="1782700"/>
            <a:ext cx="4904519" cy="812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358512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dirty="0" smtClean="0"/>
                        <a:t>Central</a:t>
                      </a:r>
                      <a:r>
                        <a:rPr lang="pt-BR" sz="1600" b="1" baseline="0" dirty="0" smtClean="0"/>
                        <a:t> de Notícias</a:t>
                      </a:r>
                      <a:endParaRPr lang="pt-B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686" y="1028700"/>
            <a:ext cx="2412028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8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667865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dirty="0" err="1" smtClean="0"/>
                        <a:t>Clic</a:t>
                      </a:r>
                      <a:r>
                        <a:rPr lang="pt-BR" sz="1600" b="1" baseline="0" dirty="0" err="1" smtClean="0"/>
                        <a:t>SC</a:t>
                      </a:r>
                      <a:endParaRPr lang="pt-B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900"/>
            <a:ext cx="6858000" cy="748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17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218107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dirty="0" smtClean="0"/>
                        <a:t>Jornal</a:t>
                      </a:r>
                      <a:r>
                        <a:rPr lang="pt-BR" sz="1600" b="1" baseline="0" dirty="0" smtClean="0"/>
                        <a:t> Diário Catarinense</a:t>
                      </a:r>
                    </a:p>
                    <a:p>
                      <a:r>
                        <a:rPr lang="pt-BR" sz="1600" b="1" baseline="0" dirty="0" smtClean="0"/>
                        <a:t>Moacir Pereira</a:t>
                      </a:r>
                      <a:endParaRPr lang="pt-B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94" y="2332417"/>
            <a:ext cx="5656997" cy="668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145398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dirty="0" smtClean="0"/>
                        <a:t>Jornal</a:t>
                      </a:r>
                      <a:r>
                        <a:rPr lang="pt-BR" sz="1600" b="1" baseline="0" dirty="0" smtClean="0"/>
                        <a:t> Diário Catarinense</a:t>
                      </a:r>
                    </a:p>
                    <a:p>
                      <a:r>
                        <a:rPr lang="pt-BR" sz="1600" b="1" baseline="0" dirty="0" smtClean="0"/>
                        <a:t>Cacau Menezes</a:t>
                      </a:r>
                      <a:endParaRPr lang="pt-B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4" y="3083257"/>
            <a:ext cx="5212165" cy="469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6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379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0" y="1028700"/>
          <a:ext cx="6858000" cy="8254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29000"/>
                <a:gridCol w="3429000"/>
              </a:tblGrid>
              <a:tr h="825499">
                <a:tc>
                  <a:txBody>
                    <a:bodyPr/>
                    <a:lstStyle/>
                    <a:p>
                      <a:r>
                        <a:rPr lang="pt-BR" sz="1600" b="1" dirty="0" smtClean="0"/>
                        <a:t>Veículo:</a:t>
                      </a:r>
                      <a:r>
                        <a:rPr lang="pt-BR" sz="1600" b="1" baseline="0" dirty="0" smtClean="0"/>
                        <a:t> Rede de Notícias ACAERT</a:t>
                      </a:r>
                      <a:endParaRPr lang="pt-B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618929"/>
              </p:ext>
            </p:extLst>
          </p:nvPr>
        </p:nvGraphicFramePr>
        <p:xfrm>
          <a:off x="228600" y="1496291"/>
          <a:ext cx="6146800" cy="80234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46800"/>
              </a:tblGrid>
              <a:tr h="5243579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Matérias em áudio:</a:t>
                      </a:r>
                    </a:p>
                    <a:p>
                      <a:endParaRPr lang="pt-BR" sz="1600" b="1" baseline="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600" baseline="0" dirty="0" smtClean="0"/>
                        <a:t>General Guilherme </a:t>
                      </a:r>
                      <a:r>
                        <a:rPr lang="pt-BR" sz="1600" baseline="0" dirty="0" err="1" smtClean="0"/>
                        <a:t>Theophilo</a:t>
                      </a:r>
                      <a:r>
                        <a:rPr lang="pt-BR" sz="1600" baseline="0" dirty="0" smtClean="0"/>
                        <a:t> reforça necessidade da integração das forças policiais para combater o crime organizado e violentos no país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pt-BR" sz="1600" baseline="0" dirty="0" smtClean="0"/>
                    </a:p>
                    <a:p>
                      <a:pPr marL="0" indent="0">
                        <a:buFontTx/>
                        <a:buNone/>
                      </a:pPr>
                      <a:endParaRPr lang="pt-BR" sz="1600" baseline="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endParaRPr lang="pt-BR" sz="1600" baseline="0" dirty="0" smtClean="0"/>
                    </a:p>
                    <a:p>
                      <a:pPr marL="0" indent="0">
                        <a:buFontTx/>
                        <a:buNone/>
                      </a:pPr>
                      <a:r>
                        <a:rPr lang="pt-BR" sz="1600" b="1" baseline="0" dirty="0" smtClean="0"/>
                        <a:t>Jornal ACAERT Notícias: 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pt-BR" sz="1600" baseline="0" dirty="0" smtClean="0"/>
                    </a:p>
                    <a:p>
                      <a:r>
                        <a:rPr lang="pt-BR" sz="135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SEGUNDA-FEIRA - Destaques: INTEGRAÇÃO DAS FORÇAS POLICIAIS PARA</a:t>
                      </a:r>
                    </a:p>
                    <a:p>
                      <a:r>
                        <a:rPr lang="pt-BR" sz="135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COMBATER CRIME O ORGANIZADO. LIMITE PARA COMPRA EM FREE SHOPS DE</a:t>
                      </a:r>
                    </a:p>
                    <a:p>
                      <a:r>
                        <a:rPr lang="pt-BR" sz="135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AEROPORTOS. QUINTO LOTE DE RESTITUIÇÃO DO IMPOSTO DE RENDA.</a:t>
                      </a:r>
                      <a:endParaRPr lang="pt-BR" sz="1600" baseline="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495">
                <a:tc>
                  <a:txBody>
                    <a:bodyPr/>
                    <a:lstStyle/>
                    <a:p>
                      <a:r>
                        <a:rPr lang="pt-BR" b="1" dirty="0" smtClean="0"/>
                        <a:t>Tempo total de produção matérias:</a:t>
                      </a:r>
                      <a:r>
                        <a:rPr lang="pt-BR" b="1" baseline="0" dirty="0" smtClean="0"/>
                        <a:t> </a:t>
                      </a:r>
                      <a:r>
                        <a:rPr lang="pt-BR" b="0" baseline="0" dirty="0" smtClean="0"/>
                        <a:t> 4:38</a:t>
                      </a:r>
                      <a:r>
                        <a:rPr lang="pt-BR" baseline="0" dirty="0" smtClean="0"/>
                        <a:t> minutos</a:t>
                      </a:r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495">
                <a:tc>
                  <a:txBody>
                    <a:bodyPr/>
                    <a:lstStyle/>
                    <a:p>
                      <a:r>
                        <a:rPr lang="pt-BR" b="1" dirty="0" smtClean="0"/>
                        <a:t>Total</a:t>
                      </a:r>
                      <a:r>
                        <a:rPr lang="pt-BR" b="1" baseline="0" dirty="0" smtClean="0"/>
                        <a:t> de Downloads: </a:t>
                      </a:r>
                      <a:r>
                        <a:rPr lang="pt-BR" b="0" baseline="0" dirty="0" smtClean="0"/>
                        <a:t>110</a:t>
                      </a:r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506">
                <a:tc>
                  <a:txBody>
                    <a:bodyPr/>
                    <a:lstStyle/>
                    <a:p>
                      <a:r>
                        <a:rPr lang="pt-BR" b="1" dirty="0" err="1" smtClean="0"/>
                        <a:t>Dowloads</a:t>
                      </a:r>
                      <a:r>
                        <a:rPr lang="pt-BR" b="1" baseline="0" dirty="0" smtClean="0"/>
                        <a:t> feitos por emissoras: </a:t>
                      </a:r>
                      <a:r>
                        <a:rPr lang="pt-BR" b="0" baseline="0" dirty="0" smtClean="0"/>
                        <a:t>82</a:t>
                      </a:r>
                      <a:endParaRPr lang="pt-BR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926">
                <a:tc>
                  <a:txBody>
                    <a:bodyPr/>
                    <a:lstStyle/>
                    <a:p>
                      <a:r>
                        <a:rPr lang="pt-BR" b="1" dirty="0" smtClean="0"/>
                        <a:t>Tempo total de exposição na</a:t>
                      </a:r>
                      <a:r>
                        <a:rPr lang="pt-BR" b="1" baseline="0" dirty="0" smtClean="0"/>
                        <a:t> rede: </a:t>
                      </a:r>
                      <a:r>
                        <a:rPr lang="pt-BR" b="0" baseline="0" dirty="0" smtClean="0"/>
                        <a:t>2h55m20s</a:t>
                      </a:r>
                      <a:endParaRPr lang="pt-BR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495">
                <a:tc>
                  <a:txBody>
                    <a:bodyPr/>
                    <a:lstStyle/>
                    <a:p>
                      <a:r>
                        <a:rPr lang="pt-BR" b="1" dirty="0" smtClean="0"/>
                        <a:t>Total</a:t>
                      </a:r>
                      <a:r>
                        <a:rPr lang="pt-BR" b="1" baseline="0" dirty="0" smtClean="0"/>
                        <a:t> de audições no portal ACAERT: 102</a:t>
                      </a:r>
                      <a:endParaRPr lang="pt-BR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748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671221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dirty="0" smtClean="0"/>
                        <a:t>Veículo: </a:t>
                      </a:r>
                      <a:r>
                        <a:rPr lang="pt-BR" sz="1600" b="1" baseline="0" dirty="0" smtClean="0"/>
                        <a:t>4Oito</a:t>
                      </a:r>
                      <a:endParaRPr lang="pt-B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409" y="1512139"/>
            <a:ext cx="4337368" cy="839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3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238604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dirty="0" smtClean="0"/>
                        <a:t>Veículo: </a:t>
                      </a:r>
                      <a:r>
                        <a:rPr lang="pt-BR" sz="1600" b="1" baseline="0" dirty="0" err="1" smtClean="0"/>
                        <a:t>Diarinho</a:t>
                      </a:r>
                      <a:endParaRPr lang="pt-BR" sz="1600" b="1" baseline="0" dirty="0" smtClean="0"/>
                    </a:p>
                    <a:p>
                      <a:r>
                        <a:rPr lang="pt-BR" sz="1600" b="1" baseline="0" dirty="0" smtClean="0"/>
                        <a:t>Roberto Azevedo</a:t>
                      </a:r>
                      <a:endParaRPr lang="pt-B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Itajaí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9854"/>
            <a:ext cx="6858000" cy="408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4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562475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dirty="0" smtClean="0"/>
                        <a:t>Veículo: </a:t>
                      </a:r>
                      <a:r>
                        <a:rPr lang="pt-BR" sz="1600" b="1" baseline="0" dirty="0" err="1" smtClean="0"/>
                        <a:t>Infoco</a:t>
                      </a:r>
                      <a:endParaRPr lang="pt-BR" sz="1600" b="1" baseline="0" dirty="0" smtClean="0"/>
                    </a:p>
                    <a:p>
                      <a:r>
                        <a:rPr lang="pt-BR" sz="1600" b="1" baseline="0" dirty="0" smtClean="0"/>
                        <a:t>Andréa Leonora</a:t>
                      </a:r>
                      <a:endParaRPr lang="pt-B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Coluna</a:t>
                      </a:r>
                      <a:r>
                        <a:rPr lang="pt-BR" sz="1600" baseline="0" dirty="0" smtClean="0"/>
                        <a:t> Pelo Estado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4036"/>
            <a:ext cx="6858000" cy="533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4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314790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dirty="0" smtClean="0"/>
                        <a:t>Veículo: </a:t>
                      </a:r>
                      <a:r>
                        <a:rPr lang="pt-BR" sz="1600" b="1" baseline="0" dirty="0" smtClean="0"/>
                        <a:t>Jornal Folha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Coluna</a:t>
                      </a:r>
                      <a:r>
                        <a:rPr lang="pt-BR" sz="1600" baseline="0" dirty="0" smtClean="0"/>
                        <a:t> Pelo Estado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429" y="1028700"/>
            <a:ext cx="2923868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3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170952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de Santa Catarina</a:t>
                      </a:r>
                    </a:p>
                    <a:p>
                      <a:r>
                        <a:rPr lang="pt-BR" sz="1600" b="1" baseline="0" dirty="0" smtClean="0"/>
                        <a:t>Moacir Pereira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943100"/>
            <a:ext cx="5974734" cy="706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593013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Notícias do Dia</a:t>
                      </a:r>
                    </a:p>
                    <a:p>
                      <a:r>
                        <a:rPr lang="pt-BR" sz="1600" b="1" baseline="0" dirty="0" smtClean="0"/>
                        <a:t>Coluna Poder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 RIC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3653"/>
            <a:ext cx="6858000" cy="447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0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237025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Notícias do Dia</a:t>
                      </a:r>
                    </a:p>
                    <a:p>
                      <a:r>
                        <a:rPr lang="pt-BR" sz="1600" b="1" baseline="0" dirty="0" smtClean="0"/>
                        <a:t>Capa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 RIC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65" y="2238233"/>
            <a:ext cx="4833455" cy="766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0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454096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Notícias do Dia</a:t>
                      </a:r>
                    </a:p>
                    <a:p>
                      <a:r>
                        <a:rPr lang="pt-BR" sz="1600" b="1" baseline="0" dirty="0" smtClean="0"/>
                        <a:t>Fábio Gadotti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 RIC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578006"/>
            <a:ext cx="5295900" cy="712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4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828649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Notícias do Dia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 RIC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79" y="1694663"/>
            <a:ext cx="6149321" cy="821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4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828649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Notícias do Dia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 RIC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10" y="1447937"/>
            <a:ext cx="6402883" cy="845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379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0" y="1028700"/>
          <a:ext cx="6858000" cy="8254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29000"/>
                <a:gridCol w="3429000"/>
              </a:tblGrid>
              <a:tr h="825499">
                <a:tc>
                  <a:txBody>
                    <a:bodyPr/>
                    <a:lstStyle/>
                    <a:p>
                      <a:r>
                        <a:rPr lang="pt-BR" sz="1600" b="1" dirty="0" smtClean="0"/>
                        <a:t>Veículo:</a:t>
                      </a:r>
                      <a:r>
                        <a:rPr lang="pt-BR" sz="1600" b="1" baseline="0" dirty="0" smtClean="0"/>
                        <a:t> Rede de Notícias ACAERT</a:t>
                      </a:r>
                      <a:endParaRPr lang="pt-B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0" y="1277127"/>
            <a:ext cx="6723945" cy="862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1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141224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Notícias do Dia</a:t>
                      </a:r>
                    </a:p>
                    <a:p>
                      <a:r>
                        <a:rPr lang="pt-BR" sz="1600" b="1" baseline="0" dirty="0" smtClean="0"/>
                        <a:t>Coluna Poder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 RIC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8009"/>
            <a:ext cx="6858000" cy="436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0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637049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Notícias do Dia</a:t>
                      </a:r>
                    </a:p>
                    <a:p>
                      <a:r>
                        <a:rPr lang="pt-BR" sz="1600" b="1" baseline="0" dirty="0" smtClean="0"/>
                        <a:t>Coluna Paulo Alceu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 RIC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6559"/>
            <a:ext cx="6858000" cy="681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4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373975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ND+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 RIC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955" y="1028700"/>
            <a:ext cx="3601824" cy="1496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32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373975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ND+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 RIC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908" y="1028700"/>
            <a:ext cx="2332935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8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373975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ND+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 RIC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3" y="1143747"/>
            <a:ext cx="6858000" cy="786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9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915250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</a:t>
                      </a:r>
                      <a:r>
                        <a:rPr lang="pt-BR" sz="1600" b="1" baseline="0" dirty="0" err="1" smtClean="0"/>
                        <a:t>NSCTotal</a:t>
                      </a:r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 RIC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669" y="1028700"/>
            <a:ext cx="2808058" cy="88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7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043750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</a:t>
                      </a:r>
                      <a:r>
                        <a:rPr lang="pt-BR" sz="1600" b="1" baseline="0" dirty="0" err="1" smtClean="0"/>
                        <a:t>NSCTotal</a:t>
                      </a:r>
                      <a:endParaRPr lang="pt-BR" sz="1600" b="1" baseline="0" dirty="0" smtClean="0"/>
                    </a:p>
                    <a:p>
                      <a:r>
                        <a:rPr lang="pt-BR" sz="1600" b="1" baseline="0" dirty="0" smtClean="0"/>
                        <a:t>Cacau Menezes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 RIC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9379"/>
            <a:ext cx="6858000" cy="354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1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948063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Blog Paulo Alceu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87" y="1650805"/>
            <a:ext cx="4912426" cy="826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2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951173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Coluna Pelo Estado</a:t>
                      </a:r>
                    </a:p>
                    <a:p>
                      <a:r>
                        <a:rPr lang="pt-BR" sz="1600" b="1" baseline="0" dirty="0" smtClean="0"/>
                        <a:t>ADI e </a:t>
                      </a:r>
                      <a:r>
                        <a:rPr lang="pt-BR" sz="1600" b="1" baseline="0" dirty="0" err="1" smtClean="0"/>
                        <a:t>Adjori</a:t>
                      </a:r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2615"/>
            <a:ext cx="6858000" cy="674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3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075344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RCN</a:t>
                      </a:r>
                    </a:p>
                    <a:p>
                      <a:r>
                        <a:rPr lang="pt-BR" sz="1600" b="1" baseline="0" dirty="0" err="1" smtClean="0"/>
                        <a:t>Adjori</a:t>
                      </a:r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915" y="928047"/>
            <a:ext cx="3043503" cy="946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5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379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0" y="1028700"/>
          <a:ext cx="6858000" cy="8254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29000"/>
                <a:gridCol w="3429000"/>
              </a:tblGrid>
              <a:tr h="825499">
                <a:tc>
                  <a:txBody>
                    <a:bodyPr/>
                    <a:lstStyle/>
                    <a:p>
                      <a:r>
                        <a:rPr lang="pt-BR" sz="1600" b="1" dirty="0" smtClean="0"/>
                        <a:t>Veículo:</a:t>
                      </a:r>
                      <a:r>
                        <a:rPr lang="pt-BR" sz="1600" b="1" baseline="0" dirty="0" smtClean="0"/>
                        <a:t> Rede de Notícias ACAERT</a:t>
                      </a:r>
                      <a:endParaRPr lang="pt-B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002"/>
            <a:ext cx="6858000" cy="411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6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115352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Visor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313" y="1337480"/>
            <a:ext cx="4210617" cy="856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8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72884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Acontecendo Aqui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18" y="1357344"/>
            <a:ext cx="4914364" cy="854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8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699678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A Semana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Curitibanos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252" y="1472540"/>
            <a:ext cx="3096686" cy="843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7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476127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Comunidade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0" y="1352550"/>
            <a:ext cx="6083300" cy="72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3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155139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do Povo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3" y="1760434"/>
            <a:ext cx="6127750" cy="707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5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126342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Site Ministério da Justiça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67" y="1377950"/>
            <a:ext cx="4765065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4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378826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err="1" smtClean="0"/>
                        <a:t>Nortesul</a:t>
                      </a:r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75" y="1519424"/>
            <a:ext cx="5921940" cy="824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1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163902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O Atlântico</a:t>
                      </a:r>
                    </a:p>
                    <a:p>
                      <a:r>
                        <a:rPr lang="pt-BR" sz="1600" b="1" baseline="0" dirty="0" smtClean="0"/>
                        <a:t>Coluna Pelo Estado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66" y="2134362"/>
            <a:ext cx="5344668" cy="563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1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033615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err="1" smtClean="0"/>
                        <a:t>PostTV</a:t>
                      </a:r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3" y="1943100"/>
            <a:ext cx="6858000" cy="786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7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313243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Rádio Sentinela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407" y="1028700"/>
            <a:ext cx="1916678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5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379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0" y="1028700"/>
          <a:ext cx="6858000" cy="8254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29000"/>
                <a:gridCol w="3429000"/>
              </a:tblGrid>
              <a:tr h="825499">
                <a:tc>
                  <a:txBody>
                    <a:bodyPr/>
                    <a:lstStyle/>
                    <a:p>
                      <a:r>
                        <a:rPr lang="pt-BR" sz="1600" b="1" dirty="0" smtClean="0"/>
                        <a:t>Veículo:</a:t>
                      </a:r>
                      <a:r>
                        <a:rPr lang="pt-BR" sz="1600" b="1" baseline="0" dirty="0" smtClean="0"/>
                        <a:t> Rede de Notícias ACAERT</a:t>
                      </a:r>
                      <a:endParaRPr lang="pt-B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1" y="1567543"/>
            <a:ext cx="6368640" cy="818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0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172716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IGP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325" y="1028700"/>
            <a:ext cx="3823583" cy="915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3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411288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TVBV</a:t>
                      </a:r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tângulo 5"/>
          <p:cNvSpPr/>
          <p:nvPr/>
        </p:nvSpPr>
        <p:spPr>
          <a:xfrm>
            <a:off x="495300" y="4953000"/>
            <a:ext cx="6146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b="1" dirty="0">
                <a:latin typeface="Verdana" panose="020B0604030504040204" pitchFamily="34" charset="0"/>
                <a:ea typeface="Calibri" panose="020F0502020204030204" pitchFamily="34" charset="0"/>
              </a:rPr>
              <a:t>Data: </a:t>
            </a: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11/10/2019 19:00:00 </a:t>
            </a:r>
            <a:endParaRPr lang="pt-BR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pt-BR" dirty="0">
                <a:latin typeface="Symbol" panose="05050102010706020507" pitchFamily="18" charset="2"/>
                <a:ea typeface="Calibri" panose="020F0502020204030204" pitchFamily="34" charset="0"/>
              </a:rPr>
              <a:t>·</a:t>
            </a: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  </a:t>
            </a:r>
            <a:r>
              <a:rPr lang="pt-BR" b="1" dirty="0">
                <a:latin typeface="Verdana" panose="020B0604030504040204" pitchFamily="34" charset="0"/>
                <a:ea typeface="Calibri" panose="020F0502020204030204" pitchFamily="34" charset="0"/>
              </a:rPr>
              <a:t>Emissora: </a:t>
            </a: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TVBV/Florianópolis - Florianópolis</a:t>
            </a:r>
            <a:endParaRPr lang="pt-BR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pt-BR" dirty="0">
                <a:latin typeface="Symbol" panose="05050102010706020507" pitchFamily="18" charset="2"/>
                <a:ea typeface="Calibri" panose="020F0502020204030204" pitchFamily="34" charset="0"/>
              </a:rPr>
              <a:t>·</a:t>
            </a: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  </a:t>
            </a:r>
            <a:r>
              <a:rPr lang="pt-BR" b="1" dirty="0">
                <a:latin typeface="Verdana" panose="020B0604030504040204" pitchFamily="34" charset="0"/>
                <a:ea typeface="Calibri" panose="020F0502020204030204" pitchFamily="34" charset="0"/>
              </a:rPr>
              <a:t>Programa: </a:t>
            </a: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Band Cidade </a:t>
            </a:r>
            <a:endParaRPr lang="pt-BR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pt-BR" dirty="0">
                <a:latin typeface="Symbol" panose="05050102010706020507" pitchFamily="18" charset="2"/>
                <a:ea typeface="Calibri" panose="020F0502020204030204" pitchFamily="34" charset="0"/>
              </a:rPr>
              <a:t>·</a:t>
            </a: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  </a:t>
            </a:r>
            <a:r>
              <a:rPr lang="pt-BR" b="1" dirty="0">
                <a:latin typeface="Verdana" panose="020B0604030504040204" pitchFamily="34" charset="0"/>
                <a:ea typeface="Calibri" panose="020F0502020204030204" pitchFamily="34" charset="0"/>
              </a:rPr>
              <a:t>Duração: </a:t>
            </a: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00:04:00 </a:t>
            </a:r>
            <a:endParaRPr lang="pt-BR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pt-BR" dirty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·</a:t>
            </a: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pt-BR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Sinopse: </a:t>
            </a: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Secretário Nacional de Segurança fez palestra em Florianópolis.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5888" t="14265" r="28485" b="19241"/>
          <a:stretch/>
        </p:blipFill>
        <p:spPr>
          <a:xfrm>
            <a:off x="914399" y="1689265"/>
            <a:ext cx="4500749" cy="256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7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94505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NSC TV</a:t>
                      </a:r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tângulo 5"/>
          <p:cNvSpPr/>
          <p:nvPr/>
        </p:nvSpPr>
        <p:spPr>
          <a:xfrm>
            <a:off x="495300" y="5281235"/>
            <a:ext cx="6146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 Data: 11/10/2019 19:00:00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 Emissora: NSC/Florianópolis - Florianópolis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 Programa: NSC Notícias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 Duração: 00:00:20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 Sinopse: Secretário Nacional de Segurança fez palestra em Florianópolis.</a:t>
            </a:r>
          </a:p>
          <a:p>
            <a:pPr>
              <a:spcAft>
                <a:spcPts val="0"/>
              </a:spcAft>
            </a:pP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2597" t="6569" r="36450" b="14624"/>
          <a:stretch/>
        </p:blipFill>
        <p:spPr>
          <a:xfrm>
            <a:off x="868381" y="1581436"/>
            <a:ext cx="4808023" cy="34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2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022518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RIC TV</a:t>
                      </a:r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579045" y="5735950"/>
            <a:ext cx="5580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b="1" dirty="0">
                <a:latin typeface="Verdana" panose="020B0604030504040204" pitchFamily="34" charset="0"/>
                <a:ea typeface="Calibri" panose="020F0502020204030204" pitchFamily="34" charset="0"/>
              </a:rPr>
              <a:t>Data: </a:t>
            </a: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11/10/2019 19:00:00 </a:t>
            </a:r>
            <a:endParaRPr lang="pt-BR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pt-BR" dirty="0">
                <a:latin typeface="Symbol" panose="05050102010706020507" pitchFamily="18" charset="2"/>
                <a:ea typeface="Calibri" panose="020F0502020204030204" pitchFamily="34" charset="0"/>
              </a:rPr>
              <a:t>·</a:t>
            </a: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  </a:t>
            </a:r>
            <a:r>
              <a:rPr lang="pt-BR" b="1" dirty="0">
                <a:latin typeface="Verdana" panose="020B0604030504040204" pitchFamily="34" charset="0"/>
                <a:ea typeface="Calibri" panose="020F0502020204030204" pitchFamily="34" charset="0"/>
              </a:rPr>
              <a:t>Emissora: </a:t>
            </a: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RIC/Florianópolis - Florianópolis</a:t>
            </a:r>
            <a:endParaRPr lang="pt-BR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pt-BR" dirty="0">
                <a:latin typeface="Symbol" panose="05050102010706020507" pitchFamily="18" charset="2"/>
                <a:ea typeface="Calibri" panose="020F0502020204030204" pitchFamily="34" charset="0"/>
              </a:rPr>
              <a:t>·</a:t>
            </a: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  </a:t>
            </a:r>
            <a:r>
              <a:rPr lang="pt-BR" b="1" dirty="0">
                <a:latin typeface="Verdana" panose="020B0604030504040204" pitchFamily="34" charset="0"/>
                <a:ea typeface="Calibri" panose="020F0502020204030204" pitchFamily="34" charset="0"/>
              </a:rPr>
              <a:t>Programa: </a:t>
            </a: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RIC Notícias </a:t>
            </a:r>
            <a:endParaRPr lang="pt-BR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pt-BR" dirty="0">
                <a:latin typeface="Symbol" panose="05050102010706020507" pitchFamily="18" charset="2"/>
                <a:ea typeface="Calibri" panose="020F0502020204030204" pitchFamily="34" charset="0"/>
              </a:rPr>
              <a:t>·</a:t>
            </a: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  </a:t>
            </a:r>
            <a:r>
              <a:rPr lang="pt-BR" b="1" dirty="0">
                <a:latin typeface="Verdana" panose="020B0604030504040204" pitchFamily="34" charset="0"/>
                <a:ea typeface="Calibri" panose="020F0502020204030204" pitchFamily="34" charset="0"/>
              </a:rPr>
              <a:t>Duração: </a:t>
            </a: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00:04:00 </a:t>
            </a:r>
            <a:endParaRPr lang="pt-BR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pt-BR" dirty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·</a:t>
            </a: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pt-BR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Sinopse: </a:t>
            </a: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Secretário Nacional de Segurança fez palestra em Florianópolis.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l="10216" t="5953" r="37836" b="7236"/>
          <a:stretch/>
        </p:blipFill>
        <p:spPr>
          <a:xfrm>
            <a:off x="1045028" y="1729356"/>
            <a:ext cx="4262334" cy="400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0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379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0" y="1028700"/>
          <a:ext cx="6858000" cy="8254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29000"/>
                <a:gridCol w="3429000"/>
              </a:tblGrid>
              <a:tr h="825499">
                <a:tc>
                  <a:txBody>
                    <a:bodyPr/>
                    <a:lstStyle/>
                    <a:p>
                      <a:r>
                        <a:rPr lang="pt-BR" sz="1600" b="1" dirty="0" smtClean="0"/>
                        <a:t>Veículo:</a:t>
                      </a:r>
                      <a:r>
                        <a:rPr lang="pt-BR" sz="1600" b="1" baseline="0" dirty="0" smtClean="0"/>
                        <a:t> Rede de Notícias ACAERT</a:t>
                      </a:r>
                      <a:endParaRPr lang="pt-B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8365"/>
            <a:ext cx="6858000" cy="326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3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414135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dirty="0" smtClean="0"/>
                        <a:t>Site</a:t>
                      </a:r>
                      <a:r>
                        <a:rPr lang="pt-BR" sz="1600" b="1" baseline="0" dirty="0" smtClean="0"/>
                        <a:t> ACAERT</a:t>
                      </a:r>
                      <a:endParaRPr lang="pt-B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032690"/>
            <a:ext cx="6146800" cy="778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7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414135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dirty="0" smtClean="0"/>
                        <a:t>Site</a:t>
                      </a:r>
                      <a:r>
                        <a:rPr lang="pt-BR" sz="1600" b="1" baseline="0" dirty="0" smtClean="0"/>
                        <a:t> ACAERT</a:t>
                      </a:r>
                      <a:endParaRPr lang="pt-B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428875"/>
            <a:ext cx="5855788" cy="747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2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414135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0"/>
                <a:gridCol w="30734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dirty="0" smtClean="0"/>
                        <a:t>Site</a:t>
                      </a:r>
                      <a:r>
                        <a:rPr lang="pt-BR" sz="1600" b="1" baseline="0" dirty="0" smtClean="0"/>
                        <a:t> ACAERT</a:t>
                      </a:r>
                      <a:endParaRPr lang="pt-B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550" y="1270000"/>
            <a:ext cx="2660300" cy="852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23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720</TotalTime>
  <Words>411</Words>
  <Application>Microsoft Office PowerPoint</Application>
  <PresentationFormat>Papel A4 (210 x 297 mm)</PresentationFormat>
  <Paragraphs>114</Paragraphs>
  <Slides>53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53</vt:i4>
      </vt:variant>
    </vt:vector>
  </HeadingPairs>
  <TitlesOfParts>
    <vt:vector size="60" baseType="lpstr">
      <vt:lpstr>Arial</vt:lpstr>
      <vt:lpstr>Calibri</vt:lpstr>
      <vt:lpstr>Calibri Light</vt:lpstr>
      <vt:lpstr>Symbol</vt:lpstr>
      <vt:lpstr>Times New Roman</vt:lpstr>
      <vt:lpstr>Verdana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guido</dc:creator>
  <cp:lastModifiedBy>Usuario</cp:lastModifiedBy>
  <cp:revision>115</cp:revision>
  <dcterms:created xsi:type="dcterms:W3CDTF">2019-07-23T18:35:20Z</dcterms:created>
  <dcterms:modified xsi:type="dcterms:W3CDTF">2019-10-16T18:28:08Z</dcterms:modified>
</cp:coreProperties>
</file>