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9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0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6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17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8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47" r:id="rId2"/>
    <p:sldId id="354" r:id="rId3"/>
    <p:sldId id="375" r:id="rId4"/>
    <p:sldId id="349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84" r:id="rId15"/>
    <p:sldId id="357" r:id="rId16"/>
    <p:sldId id="365" r:id="rId17"/>
    <p:sldId id="379" r:id="rId18"/>
    <p:sldId id="360" r:id="rId19"/>
    <p:sldId id="362" r:id="rId20"/>
    <p:sldId id="361" r:id="rId21"/>
    <p:sldId id="358" r:id="rId22"/>
    <p:sldId id="355" r:id="rId23"/>
    <p:sldId id="348" r:id="rId24"/>
    <p:sldId id="353" r:id="rId25"/>
    <p:sldId id="386" r:id="rId26"/>
    <p:sldId id="350" r:id="rId27"/>
    <p:sldId id="351" r:id="rId28"/>
    <p:sldId id="352" r:id="rId29"/>
    <p:sldId id="367" r:id="rId30"/>
    <p:sldId id="380" r:id="rId31"/>
    <p:sldId id="382" r:id="rId32"/>
    <p:sldId id="368" r:id="rId33"/>
    <p:sldId id="369" r:id="rId34"/>
    <p:sldId id="371" r:id="rId35"/>
    <p:sldId id="372" r:id="rId36"/>
    <p:sldId id="373" r:id="rId37"/>
    <p:sldId id="370" r:id="rId38"/>
    <p:sldId id="378" r:id="rId39"/>
    <p:sldId id="383" r:id="rId40"/>
    <p:sldId id="385" r:id="rId41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FBDBD"/>
    <a:srgbClr val="FFD1D1"/>
    <a:srgbClr val="FF8181"/>
    <a:srgbClr val="FF3300"/>
    <a:srgbClr val="167EB2"/>
    <a:srgbClr val="5EA5C5"/>
    <a:srgbClr val="78B3CE"/>
    <a:srgbClr val="9BF7F3"/>
    <a:srgbClr val="DD8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0" autoAdjust="0"/>
    <p:restoredTop sz="88534" autoAdjust="0"/>
  </p:normalViewPr>
  <p:slideViewPr>
    <p:cSldViewPr snapToGrid="0">
      <p:cViewPr varScale="1">
        <p:scale>
          <a:sx n="78" d="100"/>
          <a:sy n="78" d="100"/>
        </p:scale>
        <p:origin x="108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04"/>
    </p:cViewPr>
  </p:sorterViewPr>
  <p:notesViewPr>
    <p:cSldViewPr snapToGrid="0">
      <p:cViewPr varScale="1">
        <p:scale>
          <a:sx n="67" d="100"/>
          <a:sy n="67" d="100"/>
        </p:scale>
        <p:origin x="27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ego.mambrin\Desktop\PROJECOES_2013_POPULACAO%20IBGE.xls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dirty="0" smtClean="0"/>
              <a:t>1980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SIMPLES'!$F$8:$F$98</c:f>
              <c:numCache>
                <c:formatCode>0</c:formatCode>
                <c:ptCount val="91"/>
                <c:pt idx="0">
                  <c:v>1735267</c:v>
                </c:pt>
                <c:pt idx="1">
                  <c:v>1666958</c:v>
                </c:pt>
                <c:pt idx="2">
                  <c:v>1608968</c:v>
                </c:pt>
                <c:pt idx="3">
                  <c:v>1560484</c:v>
                </c:pt>
                <c:pt idx="4">
                  <c:v>1521260</c:v>
                </c:pt>
                <c:pt idx="5">
                  <c:v>1490775</c:v>
                </c:pt>
                <c:pt idx="6">
                  <c:v>1467215</c:v>
                </c:pt>
                <c:pt idx="7">
                  <c:v>1450320</c:v>
                </c:pt>
                <c:pt idx="8">
                  <c:v>1438591</c:v>
                </c:pt>
                <c:pt idx="9">
                  <c:v>1429764</c:v>
                </c:pt>
                <c:pt idx="10">
                  <c:v>1423888</c:v>
                </c:pt>
                <c:pt idx="11">
                  <c:v>1419886</c:v>
                </c:pt>
                <c:pt idx="12">
                  <c:v>1416980</c:v>
                </c:pt>
                <c:pt idx="13">
                  <c:v>1414246</c:v>
                </c:pt>
                <c:pt idx="14">
                  <c:v>1410338</c:v>
                </c:pt>
                <c:pt idx="15">
                  <c:v>1407788</c:v>
                </c:pt>
                <c:pt idx="16">
                  <c:v>1401985</c:v>
                </c:pt>
                <c:pt idx="17">
                  <c:v>1384409</c:v>
                </c:pt>
                <c:pt idx="18">
                  <c:v>1351242</c:v>
                </c:pt>
                <c:pt idx="19">
                  <c:v>1306360</c:v>
                </c:pt>
                <c:pt idx="20">
                  <c:v>1256791</c:v>
                </c:pt>
                <c:pt idx="21">
                  <c:v>1208407</c:v>
                </c:pt>
                <c:pt idx="22">
                  <c:v>1161522</c:v>
                </c:pt>
                <c:pt idx="23">
                  <c:v>1118514</c:v>
                </c:pt>
                <c:pt idx="24">
                  <c:v>1078476</c:v>
                </c:pt>
                <c:pt idx="25">
                  <c:v>1038404</c:v>
                </c:pt>
                <c:pt idx="26">
                  <c:v>997128</c:v>
                </c:pt>
                <c:pt idx="27">
                  <c:v>956624</c:v>
                </c:pt>
                <c:pt idx="28">
                  <c:v>917097</c:v>
                </c:pt>
                <c:pt idx="29">
                  <c:v>878761</c:v>
                </c:pt>
                <c:pt idx="30">
                  <c:v>841604</c:v>
                </c:pt>
                <c:pt idx="31">
                  <c:v>806019</c:v>
                </c:pt>
                <c:pt idx="32">
                  <c:v>772625</c:v>
                </c:pt>
                <c:pt idx="33">
                  <c:v>741781</c:v>
                </c:pt>
                <c:pt idx="34">
                  <c:v>713415</c:v>
                </c:pt>
                <c:pt idx="35">
                  <c:v>685812</c:v>
                </c:pt>
                <c:pt idx="36">
                  <c:v>659942</c:v>
                </c:pt>
                <c:pt idx="37">
                  <c:v>638607</c:v>
                </c:pt>
                <c:pt idx="38">
                  <c:v>622752</c:v>
                </c:pt>
                <c:pt idx="39">
                  <c:v>610767</c:v>
                </c:pt>
                <c:pt idx="40">
                  <c:v>601740</c:v>
                </c:pt>
                <c:pt idx="41">
                  <c:v>592047</c:v>
                </c:pt>
                <c:pt idx="42">
                  <c:v>578101</c:v>
                </c:pt>
                <c:pt idx="43">
                  <c:v>557695</c:v>
                </c:pt>
                <c:pt idx="44">
                  <c:v>532935</c:v>
                </c:pt>
                <c:pt idx="45">
                  <c:v>506383</c:v>
                </c:pt>
                <c:pt idx="46">
                  <c:v>482276</c:v>
                </c:pt>
                <c:pt idx="47">
                  <c:v>463096</c:v>
                </c:pt>
                <c:pt idx="48">
                  <c:v>450925</c:v>
                </c:pt>
                <c:pt idx="49">
                  <c:v>443595</c:v>
                </c:pt>
                <c:pt idx="50">
                  <c:v>438469</c:v>
                </c:pt>
                <c:pt idx="51">
                  <c:v>431285</c:v>
                </c:pt>
                <c:pt idx="52">
                  <c:v>419518</c:v>
                </c:pt>
                <c:pt idx="53">
                  <c:v>401028</c:v>
                </c:pt>
                <c:pt idx="54">
                  <c:v>377847</c:v>
                </c:pt>
                <c:pt idx="55">
                  <c:v>353490</c:v>
                </c:pt>
                <c:pt idx="56">
                  <c:v>331256</c:v>
                </c:pt>
                <c:pt idx="57">
                  <c:v>311675</c:v>
                </c:pt>
                <c:pt idx="58">
                  <c:v>296114</c:v>
                </c:pt>
                <c:pt idx="59">
                  <c:v>283723</c:v>
                </c:pt>
                <c:pt idx="60">
                  <c:v>271712</c:v>
                </c:pt>
                <c:pt idx="61">
                  <c:v>259465</c:v>
                </c:pt>
                <c:pt idx="62">
                  <c:v>249040</c:v>
                </c:pt>
                <c:pt idx="63">
                  <c:v>240675</c:v>
                </c:pt>
                <c:pt idx="64">
                  <c:v>233630</c:v>
                </c:pt>
                <c:pt idx="65">
                  <c:v>227934</c:v>
                </c:pt>
                <c:pt idx="66">
                  <c:v>221689</c:v>
                </c:pt>
                <c:pt idx="67">
                  <c:v>212485</c:v>
                </c:pt>
                <c:pt idx="68">
                  <c:v>199041</c:v>
                </c:pt>
                <c:pt idx="69">
                  <c:v>182652</c:v>
                </c:pt>
                <c:pt idx="70">
                  <c:v>165487</c:v>
                </c:pt>
                <c:pt idx="71">
                  <c:v>149409</c:v>
                </c:pt>
                <c:pt idx="72">
                  <c:v>135558</c:v>
                </c:pt>
                <c:pt idx="73">
                  <c:v>124247</c:v>
                </c:pt>
                <c:pt idx="74">
                  <c:v>115020</c:v>
                </c:pt>
                <c:pt idx="75">
                  <c:v>107158</c:v>
                </c:pt>
                <c:pt idx="76">
                  <c:v>99793</c:v>
                </c:pt>
                <c:pt idx="77">
                  <c:v>92000</c:v>
                </c:pt>
                <c:pt idx="78">
                  <c:v>82908</c:v>
                </c:pt>
                <c:pt idx="79">
                  <c:v>71648</c:v>
                </c:pt>
                <c:pt idx="80">
                  <c:v>48153.870900679532</c:v>
                </c:pt>
                <c:pt idx="81">
                  <c:v>43028.731631947376</c:v>
                </c:pt>
                <c:pt idx="82">
                  <c:v>38208.111136537678</c:v>
                </c:pt>
                <c:pt idx="83">
                  <c:v>33714.578474986702</c:v>
                </c:pt>
                <c:pt idx="84">
                  <c:v>29572.011059166121</c:v>
                </c:pt>
                <c:pt idx="85">
                  <c:v>25800.034159107454</c:v>
                </c:pt>
                <c:pt idx="86">
                  <c:v>22420.889747513109</c:v>
                </c:pt>
                <c:pt idx="87">
                  <c:v>19460.09067542405</c:v>
                </c:pt>
                <c:pt idx="88">
                  <c:v>16936.28094937023</c:v>
                </c:pt>
                <c:pt idx="89">
                  <c:v>14874.319244724913</c:v>
                </c:pt>
                <c:pt idx="90">
                  <c:v>59178.082020542875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86-4D5E-AA19-369C9463829B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SIMPLES'!$G$8:$G$98</c:f>
              <c:numCache>
                <c:formatCode>0</c:formatCode>
                <c:ptCount val="91"/>
                <c:pt idx="0">
                  <c:v>-1779355</c:v>
                </c:pt>
                <c:pt idx="1">
                  <c:v>-1703003</c:v>
                </c:pt>
                <c:pt idx="2">
                  <c:v>-1645075</c:v>
                </c:pt>
                <c:pt idx="3">
                  <c:v>-1598385</c:v>
                </c:pt>
                <c:pt idx="4">
                  <c:v>-1561086</c:v>
                </c:pt>
                <c:pt idx="5">
                  <c:v>-1531535</c:v>
                </c:pt>
                <c:pt idx="6">
                  <c:v>-1507259</c:v>
                </c:pt>
                <c:pt idx="7">
                  <c:v>-1487867</c:v>
                </c:pt>
                <c:pt idx="8">
                  <c:v>-1472187</c:v>
                </c:pt>
                <c:pt idx="9">
                  <c:v>-1458765</c:v>
                </c:pt>
                <c:pt idx="10">
                  <c:v>-1448999</c:v>
                </c:pt>
                <c:pt idx="11">
                  <c:v>-1440044</c:v>
                </c:pt>
                <c:pt idx="12">
                  <c:v>-1430172</c:v>
                </c:pt>
                <c:pt idx="13">
                  <c:v>-1418003</c:v>
                </c:pt>
                <c:pt idx="14">
                  <c:v>-1403175</c:v>
                </c:pt>
                <c:pt idx="15">
                  <c:v>-1388729</c:v>
                </c:pt>
                <c:pt idx="16">
                  <c:v>-1372242</c:v>
                </c:pt>
                <c:pt idx="17">
                  <c:v>-1347453</c:v>
                </c:pt>
                <c:pt idx="18">
                  <c:v>-1311918</c:v>
                </c:pt>
                <c:pt idx="19">
                  <c:v>-1268295</c:v>
                </c:pt>
                <c:pt idx="20">
                  <c:v>-1221469</c:v>
                </c:pt>
                <c:pt idx="21">
                  <c:v>-1175317</c:v>
                </c:pt>
                <c:pt idx="22">
                  <c:v>-1129898</c:v>
                </c:pt>
                <c:pt idx="23">
                  <c:v>-1086789</c:v>
                </c:pt>
                <c:pt idx="24">
                  <c:v>-1045643</c:v>
                </c:pt>
                <c:pt idx="25">
                  <c:v>-1004291</c:v>
                </c:pt>
                <c:pt idx="26">
                  <c:v>-962685</c:v>
                </c:pt>
                <c:pt idx="27">
                  <c:v>-923235</c:v>
                </c:pt>
                <c:pt idx="28">
                  <c:v>-886615</c:v>
                </c:pt>
                <c:pt idx="29">
                  <c:v>-852419</c:v>
                </c:pt>
                <c:pt idx="30">
                  <c:v>-820242</c:v>
                </c:pt>
                <c:pt idx="31">
                  <c:v>-789047</c:v>
                </c:pt>
                <c:pt idx="32">
                  <c:v>-758105</c:v>
                </c:pt>
                <c:pt idx="33">
                  <c:v>-726936</c:v>
                </c:pt>
                <c:pt idx="34">
                  <c:v>-696355</c:v>
                </c:pt>
                <c:pt idx="35">
                  <c:v>-665540</c:v>
                </c:pt>
                <c:pt idx="36">
                  <c:v>-637333</c:v>
                </c:pt>
                <c:pt idx="37">
                  <c:v>-615886</c:v>
                </c:pt>
                <c:pt idx="38">
                  <c:v>-603129</c:v>
                </c:pt>
                <c:pt idx="39">
                  <c:v>-596422</c:v>
                </c:pt>
                <c:pt idx="40">
                  <c:v>-593558</c:v>
                </c:pt>
                <c:pt idx="41">
                  <c:v>-588915</c:v>
                </c:pt>
                <c:pt idx="42">
                  <c:v>-577762</c:v>
                </c:pt>
                <c:pt idx="43">
                  <c:v>-556895</c:v>
                </c:pt>
                <c:pt idx="44">
                  <c:v>-529339</c:v>
                </c:pt>
                <c:pt idx="45">
                  <c:v>-499236</c:v>
                </c:pt>
                <c:pt idx="46">
                  <c:v>-472344</c:v>
                </c:pt>
                <c:pt idx="47">
                  <c:v>-451411</c:v>
                </c:pt>
                <c:pt idx="48">
                  <c:v>-439149</c:v>
                </c:pt>
                <c:pt idx="49">
                  <c:v>-432958</c:v>
                </c:pt>
                <c:pt idx="50">
                  <c:v>-429017</c:v>
                </c:pt>
                <c:pt idx="51">
                  <c:v>-422604</c:v>
                </c:pt>
                <c:pt idx="52">
                  <c:v>-411834</c:v>
                </c:pt>
                <c:pt idx="53">
                  <c:v>-394542</c:v>
                </c:pt>
                <c:pt idx="54">
                  <c:v>-372596</c:v>
                </c:pt>
                <c:pt idx="55">
                  <c:v>-349790</c:v>
                </c:pt>
                <c:pt idx="56">
                  <c:v>-328838</c:v>
                </c:pt>
                <c:pt idx="57">
                  <c:v>-309268</c:v>
                </c:pt>
                <c:pt idx="58">
                  <c:v>-292000</c:v>
                </c:pt>
                <c:pt idx="59">
                  <c:v>-276716</c:v>
                </c:pt>
                <c:pt idx="60">
                  <c:v>-261274</c:v>
                </c:pt>
                <c:pt idx="61">
                  <c:v>-246064</c:v>
                </c:pt>
                <c:pt idx="62">
                  <c:v>-233731</c:v>
                </c:pt>
                <c:pt idx="63">
                  <c:v>-225032</c:v>
                </c:pt>
                <c:pt idx="64">
                  <c:v>-218805</c:v>
                </c:pt>
                <c:pt idx="65">
                  <c:v>-214228</c:v>
                </c:pt>
                <c:pt idx="66">
                  <c:v>-208772</c:v>
                </c:pt>
                <c:pt idx="67">
                  <c:v>-200120</c:v>
                </c:pt>
                <c:pt idx="68">
                  <c:v>-186776</c:v>
                </c:pt>
                <c:pt idx="69">
                  <c:v>-170145</c:v>
                </c:pt>
                <c:pt idx="70">
                  <c:v>-152615</c:v>
                </c:pt>
                <c:pt idx="71">
                  <c:v>-136228</c:v>
                </c:pt>
                <c:pt idx="72">
                  <c:v>-122215</c:v>
                </c:pt>
                <c:pt idx="73">
                  <c:v>-110876</c:v>
                </c:pt>
                <c:pt idx="74">
                  <c:v>-101646</c:v>
                </c:pt>
                <c:pt idx="75">
                  <c:v>-93665</c:v>
                </c:pt>
                <c:pt idx="76">
                  <c:v>-85905</c:v>
                </c:pt>
                <c:pt idx="77">
                  <c:v>-77273</c:v>
                </c:pt>
                <c:pt idx="78">
                  <c:v>-66740</c:v>
                </c:pt>
                <c:pt idx="79">
                  <c:v>-53275</c:v>
                </c:pt>
                <c:pt idx="80">
                  <c:v>0</c:v>
                </c:pt>
                <c:pt idx="81">
                  <c:v>-31654.524042246769</c:v>
                </c:pt>
                <c:pt idx="82">
                  <c:v>-27411.135701092873</c:v>
                </c:pt>
                <c:pt idx="83">
                  <c:v>-23552.418096671427</c:v>
                </c:pt>
                <c:pt idx="84">
                  <c:v>-20104.107451332959</c:v>
                </c:pt>
                <c:pt idx="85">
                  <c:v>-17096.400932635406</c:v>
                </c:pt>
                <c:pt idx="86">
                  <c:v>-14552.632715509915</c:v>
                </c:pt>
                <c:pt idx="87">
                  <c:v>-12502.313668251745</c:v>
                </c:pt>
                <c:pt idx="88">
                  <c:v>-10972.895761368118</c:v>
                </c:pt>
                <c:pt idx="89">
                  <c:v>-9991.1446661035789</c:v>
                </c:pt>
                <c:pt idx="90">
                  <c:v>-35530.697862580695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86-4D5E-AA19-369C94638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8137472"/>
        <c:axId val="128138256"/>
      </c:barChart>
      <c:catAx>
        <c:axId val="12813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28138256"/>
        <c:crosses val="autoZero"/>
        <c:auto val="1"/>
        <c:lblAlgn val="ctr"/>
        <c:lblOffset val="100"/>
        <c:noMultiLvlLbl val="0"/>
      </c:catAx>
      <c:valAx>
        <c:axId val="128138256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2813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dirty="0" smtClean="0"/>
              <a:t>2030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SIMPLES'!$J$8:$J$98</c:f>
              <c:numCache>
                <c:formatCode>#,##0;#,##0</c:formatCode>
                <c:ptCount val="91"/>
                <c:pt idx="0">
                  <c:v>1185821</c:v>
                </c:pt>
                <c:pt idx="1">
                  <c:v>1196890</c:v>
                </c:pt>
                <c:pt idx="2">
                  <c:v>1209081</c:v>
                </c:pt>
                <c:pt idx="3">
                  <c:v>1221605</c:v>
                </c:pt>
                <c:pt idx="4">
                  <c:v>1234446</c:v>
                </c:pt>
                <c:pt idx="5">
                  <c:v>1247732</c:v>
                </c:pt>
                <c:pt idx="6">
                  <c:v>1261458</c:v>
                </c:pt>
                <c:pt idx="7">
                  <c:v>1275488</c:v>
                </c:pt>
                <c:pt idx="8">
                  <c:v>1289663</c:v>
                </c:pt>
                <c:pt idx="9">
                  <c:v>1303863</c:v>
                </c:pt>
                <c:pt idx="10">
                  <c:v>1318347</c:v>
                </c:pt>
                <c:pt idx="11">
                  <c:v>1333319</c:v>
                </c:pt>
                <c:pt idx="12">
                  <c:v>1348765</c:v>
                </c:pt>
                <c:pt idx="13">
                  <c:v>1364720</c:v>
                </c:pt>
                <c:pt idx="14">
                  <c:v>1381215</c:v>
                </c:pt>
                <c:pt idx="15">
                  <c:v>1398149</c:v>
                </c:pt>
                <c:pt idx="16">
                  <c:v>1415597</c:v>
                </c:pt>
                <c:pt idx="17">
                  <c:v>1433803</c:v>
                </c:pt>
                <c:pt idx="18">
                  <c:v>1452872</c:v>
                </c:pt>
                <c:pt idx="19">
                  <c:v>1472761</c:v>
                </c:pt>
                <c:pt idx="20">
                  <c:v>1493404</c:v>
                </c:pt>
                <c:pt idx="21">
                  <c:v>1514814</c:v>
                </c:pt>
                <c:pt idx="22">
                  <c:v>1536781</c:v>
                </c:pt>
                <c:pt idx="23">
                  <c:v>1559170</c:v>
                </c:pt>
                <c:pt idx="24">
                  <c:v>1581621</c:v>
                </c:pt>
                <c:pt idx="25">
                  <c:v>1603786</c:v>
                </c:pt>
                <c:pt idx="26">
                  <c:v>1625494</c:v>
                </c:pt>
                <c:pt idx="27">
                  <c:v>1646631</c:v>
                </c:pt>
                <c:pt idx="28">
                  <c:v>1667119</c:v>
                </c:pt>
                <c:pt idx="29">
                  <c:v>1687442</c:v>
                </c:pt>
                <c:pt idx="30">
                  <c:v>1673528</c:v>
                </c:pt>
                <c:pt idx="31">
                  <c:v>1675901</c:v>
                </c:pt>
                <c:pt idx="32">
                  <c:v>1674684</c:v>
                </c:pt>
                <c:pt idx="33">
                  <c:v>1673102</c:v>
                </c:pt>
                <c:pt idx="34">
                  <c:v>1671893</c:v>
                </c:pt>
                <c:pt idx="35">
                  <c:v>1670648</c:v>
                </c:pt>
                <c:pt idx="36">
                  <c:v>1669597</c:v>
                </c:pt>
                <c:pt idx="37">
                  <c:v>1669491</c:v>
                </c:pt>
                <c:pt idx="38">
                  <c:v>1670391</c:v>
                </c:pt>
                <c:pt idx="39">
                  <c:v>1672386</c:v>
                </c:pt>
                <c:pt idx="40">
                  <c:v>1672909</c:v>
                </c:pt>
                <c:pt idx="41">
                  <c:v>1669959</c:v>
                </c:pt>
                <c:pt idx="42">
                  <c:v>1674649</c:v>
                </c:pt>
                <c:pt idx="43">
                  <c:v>1691261</c:v>
                </c:pt>
                <c:pt idx="44">
                  <c:v>1713442</c:v>
                </c:pt>
                <c:pt idx="45">
                  <c:v>1731735</c:v>
                </c:pt>
                <c:pt idx="46">
                  <c:v>1749838</c:v>
                </c:pt>
                <c:pt idx="47">
                  <c:v>1750040</c:v>
                </c:pt>
                <c:pt idx="48">
                  <c:v>1723155</c:v>
                </c:pt>
                <c:pt idx="49">
                  <c:v>1678275</c:v>
                </c:pt>
                <c:pt idx="50">
                  <c:v>1633791</c:v>
                </c:pt>
                <c:pt idx="51">
                  <c:v>1586817</c:v>
                </c:pt>
                <c:pt idx="52">
                  <c:v>1540655</c:v>
                </c:pt>
                <c:pt idx="53">
                  <c:v>1498698</c:v>
                </c:pt>
                <c:pt idx="54">
                  <c:v>1459829</c:v>
                </c:pt>
                <c:pt idx="55">
                  <c:v>1418068</c:v>
                </c:pt>
                <c:pt idx="56">
                  <c:v>1373819</c:v>
                </c:pt>
                <c:pt idx="57">
                  <c:v>1336061</c:v>
                </c:pt>
                <c:pt idx="58">
                  <c:v>1307887</c:v>
                </c:pt>
                <c:pt idx="59">
                  <c:v>1286149</c:v>
                </c:pt>
                <c:pt idx="60">
                  <c:v>1262400</c:v>
                </c:pt>
                <c:pt idx="61">
                  <c:v>1237289</c:v>
                </c:pt>
                <c:pt idx="62">
                  <c:v>1213521</c:v>
                </c:pt>
                <c:pt idx="63">
                  <c:v>1190730</c:v>
                </c:pt>
                <c:pt idx="64">
                  <c:v>1168051</c:v>
                </c:pt>
                <c:pt idx="65">
                  <c:v>1143247</c:v>
                </c:pt>
                <c:pt idx="66">
                  <c:v>1116987</c:v>
                </c:pt>
                <c:pt idx="67">
                  <c:v>1085739</c:v>
                </c:pt>
                <c:pt idx="68">
                  <c:v>1046923</c:v>
                </c:pt>
                <c:pt idx="69">
                  <c:v>1003391</c:v>
                </c:pt>
                <c:pt idx="70">
                  <c:v>957548</c:v>
                </c:pt>
                <c:pt idx="71">
                  <c:v>908808</c:v>
                </c:pt>
                <c:pt idx="72">
                  <c:v>861455</c:v>
                </c:pt>
                <c:pt idx="73">
                  <c:v>816429</c:v>
                </c:pt>
                <c:pt idx="74">
                  <c:v>773185</c:v>
                </c:pt>
                <c:pt idx="75">
                  <c:v>726610</c:v>
                </c:pt>
                <c:pt idx="76">
                  <c:v>677629</c:v>
                </c:pt>
                <c:pt idx="77">
                  <c:v>630721</c:v>
                </c:pt>
                <c:pt idx="78">
                  <c:v>585950</c:v>
                </c:pt>
                <c:pt idx="79">
                  <c:v>543299</c:v>
                </c:pt>
                <c:pt idx="80">
                  <c:v>498579</c:v>
                </c:pt>
                <c:pt idx="81">
                  <c:v>452835</c:v>
                </c:pt>
                <c:pt idx="82">
                  <c:v>409841</c:v>
                </c:pt>
                <c:pt idx="83">
                  <c:v>369248</c:v>
                </c:pt>
                <c:pt idx="84">
                  <c:v>331494</c:v>
                </c:pt>
                <c:pt idx="85">
                  <c:v>292992</c:v>
                </c:pt>
                <c:pt idx="86">
                  <c:v>254159</c:v>
                </c:pt>
                <c:pt idx="87">
                  <c:v>221724</c:v>
                </c:pt>
                <c:pt idx="88">
                  <c:v>195712</c:v>
                </c:pt>
                <c:pt idx="89">
                  <c:v>174100</c:v>
                </c:pt>
                <c:pt idx="90">
                  <c:v>867513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04-4744-A32B-6A429647CEEE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SIMPLES'!$K$8:$K$98</c:f>
              <c:numCache>
                <c:formatCode>#,##0;#,##0</c:formatCode>
                <c:ptCount val="91"/>
                <c:pt idx="0">
                  <c:v>-1243787</c:v>
                </c:pt>
                <c:pt idx="1">
                  <c:v>-1254914</c:v>
                </c:pt>
                <c:pt idx="2">
                  <c:v>-1267502</c:v>
                </c:pt>
                <c:pt idx="3">
                  <c:v>-1280473</c:v>
                </c:pt>
                <c:pt idx="4">
                  <c:v>-1293792</c:v>
                </c:pt>
                <c:pt idx="5">
                  <c:v>-1307555</c:v>
                </c:pt>
                <c:pt idx="6">
                  <c:v>-1321794</c:v>
                </c:pt>
                <c:pt idx="7">
                  <c:v>-1336308</c:v>
                </c:pt>
                <c:pt idx="8">
                  <c:v>-1350994</c:v>
                </c:pt>
                <c:pt idx="9">
                  <c:v>-1365683</c:v>
                </c:pt>
                <c:pt idx="10">
                  <c:v>-1380597</c:v>
                </c:pt>
                <c:pt idx="11">
                  <c:v>-1395985</c:v>
                </c:pt>
                <c:pt idx="12">
                  <c:v>-1411835</c:v>
                </c:pt>
                <c:pt idx="13">
                  <c:v>-1428204</c:v>
                </c:pt>
                <c:pt idx="14">
                  <c:v>-1445109</c:v>
                </c:pt>
                <c:pt idx="15">
                  <c:v>-1461898</c:v>
                </c:pt>
                <c:pt idx="16">
                  <c:v>-1478555</c:v>
                </c:pt>
                <c:pt idx="17">
                  <c:v>-1495929</c:v>
                </c:pt>
                <c:pt idx="18">
                  <c:v>-1514083</c:v>
                </c:pt>
                <c:pt idx="19">
                  <c:v>-1532999</c:v>
                </c:pt>
                <c:pt idx="20">
                  <c:v>-1552104</c:v>
                </c:pt>
                <c:pt idx="21">
                  <c:v>-1571377</c:v>
                </c:pt>
                <c:pt idx="22">
                  <c:v>-1590925</c:v>
                </c:pt>
                <c:pt idx="23">
                  <c:v>-1610603</c:v>
                </c:pt>
                <c:pt idx="24">
                  <c:v>-1630064</c:v>
                </c:pt>
                <c:pt idx="25">
                  <c:v>-1649050</c:v>
                </c:pt>
                <c:pt idx="26">
                  <c:v>-1667423</c:v>
                </c:pt>
                <c:pt idx="27">
                  <c:v>-1685049</c:v>
                </c:pt>
                <c:pt idx="28">
                  <c:v>-1701795</c:v>
                </c:pt>
                <c:pt idx="29">
                  <c:v>-1718319</c:v>
                </c:pt>
                <c:pt idx="30">
                  <c:v>-1697586</c:v>
                </c:pt>
                <c:pt idx="31">
                  <c:v>-1697757</c:v>
                </c:pt>
                <c:pt idx="32">
                  <c:v>-1692296</c:v>
                </c:pt>
                <c:pt idx="33">
                  <c:v>-1686386</c:v>
                </c:pt>
                <c:pt idx="34">
                  <c:v>-1681001</c:v>
                </c:pt>
                <c:pt idx="35">
                  <c:v>-1675649</c:v>
                </c:pt>
                <c:pt idx="36">
                  <c:v>-1670632</c:v>
                </c:pt>
                <c:pt idx="37">
                  <c:v>-1666767</c:v>
                </c:pt>
                <c:pt idx="38">
                  <c:v>-1664018</c:v>
                </c:pt>
                <c:pt idx="39">
                  <c:v>-1662397</c:v>
                </c:pt>
                <c:pt idx="40">
                  <c:v>-1659196</c:v>
                </c:pt>
                <c:pt idx="41">
                  <c:v>-1652458</c:v>
                </c:pt>
                <c:pt idx="42">
                  <c:v>-1652958</c:v>
                </c:pt>
                <c:pt idx="43">
                  <c:v>-1664673</c:v>
                </c:pt>
                <c:pt idx="44">
                  <c:v>-1681433</c:v>
                </c:pt>
                <c:pt idx="45">
                  <c:v>-1694665</c:v>
                </c:pt>
                <c:pt idx="46">
                  <c:v>-1708033</c:v>
                </c:pt>
                <c:pt idx="47">
                  <c:v>-1703459</c:v>
                </c:pt>
                <c:pt idx="48">
                  <c:v>-1671977</c:v>
                </c:pt>
                <c:pt idx="49">
                  <c:v>-1622737</c:v>
                </c:pt>
                <c:pt idx="50">
                  <c:v>-1574023</c:v>
                </c:pt>
                <c:pt idx="51">
                  <c:v>-1522955</c:v>
                </c:pt>
                <c:pt idx="52">
                  <c:v>-1472805</c:v>
                </c:pt>
                <c:pt idx="53">
                  <c:v>-1426962</c:v>
                </c:pt>
                <c:pt idx="54">
                  <c:v>-1384279</c:v>
                </c:pt>
                <c:pt idx="55">
                  <c:v>-1338116</c:v>
                </c:pt>
                <c:pt idx="56">
                  <c:v>-1289065</c:v>
                </c:pt>
                <c:pt idx="57">
                  <c:v>-1246441</c:v>
                </c:pt>
                <c:pt idx="58">
                  <c:v>-1213151</c:v>
                </c:pt>
                <c:pt idx="59">
                  <c:v>-1186059</c:v>
                </c:pt>
                <c:pt idx="60">
                  <c:v>-1156497</c:v>
                </c:pt>
                <c:pt idx="61">
                  <c:v>-1125097</c:v>
                </c:pt>
                <c:pt idx="62">
                  <c:v>-1095224</c:v>
                </c:pt>
                <c:pt idx="63">
                  <c:v>-1066421</c:v>
                </c:pt>
                <c:pt idx="64">
                  <c:v>-1038040</c:v>
                </c:pt>
                <c:pt idx="65">
                  <c:v>-1007229</c:v>
                </c:pt>
                <c:pt idx="66">
                  <c:v>-974657</c:v>
                </c:pt>
                <c:pt idx="67">
                  <c:v>-938220</c:v>
                </c:pt>
                <c:pt idx="68">
                  <c:v>-895896</c:v>
                </c:pt>
                <c:pt idx="69">
                  <c:v>-850199</c:v>
                </c:pt>
                <c:pt idx="70">
                  <c:v>-801934</c:v>
                </c:pt>
                <c:pt idx="71">
                  <c:v>-750947</c:v>
                </c:pt>
                <c:pt idx="72">
                  <c:v>-702199</c:v>
                </c:pt>
                <c:pt idx="73">
                  <c:v>-656459</c:v>
                </c:pt>
                <c:pt idx="74">
                  <c:v>-613176</c:v>
                </c:pt>
                <c:pt idx="75">
                  <c:v>-567058</c:v>
                </c:pt>
                <c:pt idx="76">
                  <c:v>-519173</c:v>
                </c:pt>
                <c:pt idx="77">
                  <c:v>-474272</c:v>
                </c:pt>
                <c:pt idx="78">
                  <c:v>-432283</c:v>
                </c:pt>
                <c:pt idx="79">
                  <c:v>-393107</c:v>
                </c:pt>
                <c:pt idx="80">
                  <c:v>-353074</c:v>
                </c:pt>
                <c:pt idx="81">
                  <c:v>-313101</c:v>
                </c:pt>
                <c:pt idx="82">
                  <c:v>-276500</c:v>
                </c:pt>
                <c:pt idx="83">
                  <c:v>-242836</c:v>
                </c:pt>
                <c:pt idx="84">
                  <c:v>-212385</c:v>
                </c:pt>
                <c:pt idx="85">
                  <c:v>-182441</c:v>
                </c:pt>
                <c:pt idx="86">
                  <c:v>-153369</c:v>
                </c:pt>
                <c:pt idx="87">
                  <c:v>-129693</c:v>
                </c:pt>
                <c:pt idx="88">
                  <c:v>-111094</c:v>
                </c:pt>
                <c:pt idx="89">
                  <c:v>-96006</c:v>
                </c:pt>
                <c:pt idx="90">
                  <c:v>-395067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04-4744-A32B-6A429647C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925944"/>
        <c:axId val="173926336"/>
      </c:barChart>
      <c:catAx>
        <c:axId val="17392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926336"/>
        <c:crosses val="autoZero"/>
        <c:auto val="1"/>
        <c:lblAlgn val="ctr"/>
        <c:lblOffset val="100"/>
        <c:noMultiLvlLbl val="0"/>
      </c:catAx>
      <c:valAx>
        <c:axId val="173926336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925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t-BR" sz="20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2040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t-BR" sz="2000" b="1" i="0" u="none" strike="noStrike" kern="1200" spc="0" baseline="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SIMPLES'!$L$8:$L$98</c:f>
              <c:numCache>
                <c:formatCode>#,##0;#,##0</c:formatCode>
                <c:ptCount val="91"/>
                <c:pt idx="0">
                  <c:v>1076630</c:v>
                </c:pt>
                <c:pt idx="1">
                  <c:v>1088304</c:v>
                </c:pt>
                <c:pt idx="2">
                  <c:v>1100143</c:v>
                </c:pt>
                <c:pt idx="3">
                  <c:v>1111805</c:v>
                </c:pt>
                <c:pt idx="4">
                  <c:v>1123219</c:v>
                </c:pt>
                <c:pt idx="5">
                  <c:v>1134156</c:v>
                </c:pt>
                <c:pt idx="6">
                  <c:v>1144448</c:v>
                </c:pt>
                <c:pt idx="7">
                  <c:v>1154144</c:v>
                </c:pt>
                <c:pt idx="8">
                  <c:v>1163253</c:v>
                </c:pt>
                <c:pt idx="9">
                  <c:v>1171795</c:v>
                </c:pt>
                <c:pt idx="10">
                  <c:v>1182632</c:v>
                </c:pt>
                <c:pt idx="11">
                  <c:v>1194529</c:v>
                </c:pt>
                <c:pt idx="12">
                  <c:v>1207025</c:v>
                </c:pt>
                <c:pt idx="13">
                  <c:v>1219699</c:v>
                </c:pt>
                <c:pt idx="14">
                  <c:v>1232614</c:v>
                </c:pt>
                <c:pt idx="15">
                  <c:v>1245829</c:v>
                </c:pt>
                <c:pt idx="16">
                  <c:v>1259334</c:v>
                </c:pt>
                <c:pt idx="17">
                  <c:v>1273149</c:v>
                </c:pt>
                <c:pt idx="18">
                  <c:v>1287094</c:v>
                </c:pt>
                <c:pt idx="19">
                  <c:v>1301055</c:v>
                </c:pt>
                <c:pt idx="20">
                  <c:v>1315253</c:v>
                </c:pt>
                <c:pt idx="21">
                  <c:v>1329910</c:v>
                </c:pt>
                <c:pt idx="22">
                  <c:v>1345008</c:v>
                </c:pt>
                <c:pt idx="23">
                  <c:v>1360619</c:v>
                </c:pt>
                <c:pt idx="24">
                  <c:v>1376747</c:v>
                </c:pt>
                <c:pt idx="25">
                  <c:v>1393369</c:v>
                </c:pt>
                <c:pt idx="26">
                  <c:v>1410545</c:v>
                </c:pt>
                <c:pt idx="27">
                  <c:v>1428474</c:v>
                </c:pt>
                <c:pt idx="28">
                  <c:v>1447239</c:v>
                </c:pt>
                <c:pt idx="29">
                  <c:v>1466832</c:v>
                </c:pt>
                <c:pt idx="30">
                  <c:v>1487100</c:v>
                </c:pt>
                <c:pt idx="31">
                  <c:v>1508072</c:v>
                </c:pt>
                <c:pt idx="32">
                  <c:v>1529591</c:v>
                </c:pt>
                <c:pt idx="33">
                  <c:v>1551501</c:v>
                </c:pt>
                <c:pt idx="34">
                  <c:v>1573449</c:v>
                </c:pt>
                <c:pt idx="35">
                  <c:v>1594980</c:v>
                </c:pt>
                <c:pt idx="36">
                  <c:v>1615908</c:v>
                </c:pt>
                <c:pt idx="37">
                  <c:v>1636233</c:v>
                </c:pt>
                <c:pt idx="38">
                  <c:v>1655880</c:v>
                </c:pt>
                <c:pt idx="39">
                  <c:v>1675345</c:v>
                </c:pt>
                <c:pt idx="40">
                  <c:v>1660559</c:v>
                </c:pt>
                <c:pt idx="41">
                  <c:v>1661666</c:v>
                </c:pt>
                <c:pt idx="42">
                  <c:v>1659215</c:v>
                </c:pt>
                <c:pt idx="43">
                  <c:v>1656389</c:v>
                </c:pt>
                <c:pt idx="44">
                  <c:v>1653934</c:v>
                </c:pt>
                <c:pt idx="45">
                  <c:v>1650992</c:v>
                </c:pt>
                <c:pt idx="46">
                  <c:v>1647811</c:v>
                </c:pt>
                <c:pt idx="47">
                  <c:v>1645548</c:v>
                </c:pt>
                <c:pt idx="48">
                  <c:v>1644282</c:v>
                </c:pt>
                <c:pt idx="49">
                  <c:v>1644040</c:v>
                </c:pt>
                <c:pt idx="50">
                  <c:v>1641925</c:v>
                </c:pt>
                <c:pt idx="51">
                  <c:v>1635952</c:v>
                </c:pt>
                <c:pt idx="52">
                  <c:v>1637434</c:v>
                </c:pt>
                <c:pt idx="53">
                  <c:v>1650504</c:v>
                </c:pt>
                <c:pt idx="54">
                  <c:v>1668910</c:v>
                </c:pt>
                <c:pt idx="55">
                  <c:v>1682902</c:v>
                </c:pt>
                <c:pt idx="56">
                  <c:v>1696063</c:v>
                </c:pt>
                <c:pt idx="57">
                  <c:v>1691804</c:v>
                </c:pt>
                <c:pt idx="58">
                  <c:v>1661405</c:v>
                </c:pt>
                <c:pt idx="59">
                  <c:v>1613819</c:v>
                </c:pt>
                <c:pt idx="60">
                  <c:v>1565834</c:v>
                </c:pt>
                <c:pt idx="61">
                  <c:v>1514801</c:v>
                </c:pt>
                <c:pt idx="62">
                  <c:v>1464864</c:v>
                </c:pt>
                <c:pt idx="63">
                  <c:v>1419240</c:v>
                </c:pt>
                <c:pt idx="64">
                  <c:v>1376816</c:v>
                </c:pt>
                <c:pt idx="65">
                  <c:v>1330396</c:v>
                </c:pt>
                <c:pt idx="66">
                  <c:v>1280533</c:v>
                </c:pt>
                <c:pt idx="67">
                  <c:v>1237232</c:v>
                </c:pt>
                <c:pt idx="68">
                  <c:v>1203174</c:v>
                </c:pt>
                <c:pt idx="69">
                  <c:v>1175335</c:v>
                </c:pt>
                <c:pt idx="70">
                  <c:v>1143559</c:v>
                </c:pt>
                <c:pt idx="71">
                  <c:v>1108595</c:v>
                </c:pt>
                <c:pt idx="72">
                  <c:v>1075350</c:v>
                </c:pt>
                <c:pt idx="73">
                  <c:v>1043486</c:v>
                </c:pt>
                <c:pt idx="74">
                  <c:v>1012200</c:v>
                </c:pt>
                <c:pt idx="75">
                  <c:v>976487</c:v>
                </c:pt>
                <c:pt idx="76">
                  <c:v>937195</c:v>
                </c:pt>
                <c:pt idx="77">
                  <c:v>894753</c:v>
                </c:pt>
                <c:pt idx="78">
                  <c:v>847286</c:v>
                </c:pt>
                <c:pt idx="79">
                  <c:v>797376</c:v>
                </c:pt>
                <c:pt idx="80">
                  <c:v>743202</c:v>
                </c:pt>
                <c:pt idx="81">
                  <c:v>685004</c:v>
                </c:pt>
                <c:pt idx="82">
                  <c:v>630427</c:v>
                </c:pt>
                <c:pt idx="83">
                  <c:v>579959</c:v>
                </c:pt>
                <c:pt idx="84">
                  <c:v>532997</c:v>
                </c:pt>
                <c:pt idx="85">
                  <c:v>482058</c:v>
                </c:pt>
                <c:pt idx="86">
                  <c:v>428736</c:v>
                </c:pt>
                <c:pt idx="87">
                  <c:v>380425</c:v>
                </c:pt>
                <c:pt idx="88">
                  <c:v>336780</c:v>
                </c:pt>
                <c:pt idx="89">
                  <c:v>297445</c:v>
                </c:pt>
                <c:pt idx="90">
                  <c:v>1458407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BB-400F-A0F7-1441CCB81E73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SIMPLES'!$M$8:$M$98</c:f>
              <c:numCache>
                <c:formatCode>#,##0;#,##0</c:formatCode>
                <c:ptCount val="91"/>
                <c:pt idx="0">
                  <c:v>-1129176</c:v>
                </c:pt>
                <c:pt idx="1">
                  <c:v>-1141285</c:v>
                </c:pt>
                <c:pt idx="2">
                  <c:v>-1153570</c:v>
                </c:pt>
                <c:pt idx="3">
                  <c:v>-1165702</c:v>
                </c:pt>
                <c:pt idx="4">
                  <c:v>-1177583</c:v>
                </c:pt>
                <c:pt idx="5">
                  <c:v>-1188962</c:v>
                </c:pt>
                <c:pt idx="6">
                  <c:v>-1199649</c:v>
                </c:pt>
                <c:pt idx="7">
                  <c:v>-1209709</c:v>
                </c:pt>
                <c:pt idx="8">
                  <c:v>-1219148</c:v>
                </c:pt>
                <c:pt idx="9">
                  <c:v>-1227992</c:v>
                </c:pt>
                <c:pt idx="10">
                  <c:v>-1239509</c:v>
                </c:pt>
                <c:pt idx="11">
                  <c:v>-1251532</c:v>
                </c:pt>
                <c:pt idx="12">
                  <c:v>-1264452</c:v>
                </c:pt>
                <c:pt idx="13">
                  <c:v>-1277546</c:v>
                </c:pt>
                <c:pt idx="14">
                  <c:v>-1290899</c:v>
                </c:pt>
                <c:pt idx="15">
                  <c:v>-1304096</c:v>
                </c:pt>
                <c:pt idx="16">
                  <c:v>-1317177</c:v>
                </c:pt>
                <c:pt idx="17">
                  <c:v>-1330495</c:v>
                </c:pt>
                <c:pt idx="18">
                  <c:v>-1343948</c:v>
                </c:pt>
                <c:pt idx="19">
                  <c:v>-1357335</c:v>
                </c:pt>
                <c:pt idx="20">
                  <c:v>-1370576</c:v>
                </c:pt>
                <c:pt idx="21">
                  <c:v>-1383845</c:v>
                </c:pt>
                <c:pt idx="22">
                  <c:v>-1397514</c:v>
                </c:pt>
                <c:pt idx="23">
                  <c:v>-1411600</c:v>
                </c:pt>
                <c:pt idx="24">
                  <c:v>-1426151</c:v>
                </c:pt>
                <c:pt idx="25">
                  <c:v>-1441172</c:v>
                </c:pt>
                <c:pt idx="26">
                  <c:v>-1456717</c:v>
                </c:pt>
                <c:pt idx="27">
                  <c:v>-1472921</c:v>
                </c:pt>
                <c:pt idx="28">
                  <c:v>-1489857</c:v>
                </c:pt>
                <c:pt idx="29">
                  <c:v>-1507490</c:v>
                </c:pt>
                <c:pt idx="30">
                  <c:v>-1525734</c:v>
                </c:pt>
                <c:pt idx="31">
                  <c:v>-1544573</c:v>
                </c:pt>
                <c:pt idx="32">
                  <c:v>-1563692</c:v>
                </c:pt>
                <c:pt idx="33">
                  <c:v>-1582923</c:v>
                </c:pt>
                <c:pt idx="34">
                  <c:v>-1601939</c:v>
                </c:pt>
                <c:pt idx="35">
                  <c:v>-1620208</c:v>
                </c:pt>
                <c:pt idx="36">
                  <c:v>-1637620</c:v>
                </c:pt>
                <c:pt idx="37">
                  <c:v>-1654270</c:v>
                </c:pt>
                <c:pt idx="38">
                  <c:v>-1670040</c:v>
                </c:pt>
                <c:pt idx="39">
                  <c:v>-1685566</c:v>
                </c:pt>
                <c:pt idx="40">
                  <c:v>-1664063</c:v>
                </c:pt>
                <c:pt idx="41">
                  <c:v>-1662551</c:v>
                </c:pt>
                <c:pt idx="42">
                  <c:v>-1655513</c:v>
                </c:pt>
                <c:pt idx="43">
                  <c:v>-1648034</c:v>
                </c:pt>
                <c:pt idx="44">
                  <c:v>-1641080</c:v>
                </c:pt>
                <c:pt idx="45">
                  <c:v>-1633420</c:v>
                </c:pt>
                <c:pt idx="46">
                  <c:v>-1625374</c:v>
                </c:pt>
                <c:pt idx="47">
                  <c:v>-1618439</c:v>
                </c:pt>
                <c:pt idx="48">
                  <c:v>-1612573</c:v>
                </c:pt>
                <c:pt idx="49">
                  <c:v>-1607783</c:v>
                </c:pt>
                <c:pt idx="50">
                  <c:v>-1600619</c:v>
                </c:pt>
                <c:pt idx="51">
                  <c:v>-1589201</c:v>
                </c:pt>
                <c:pt idx="52">
                  <c:v>-1584730</c:v>
                </c:pt>
                <c:pt idx="53">
                  <c:v>-1590960</c:v>
                </c:pt>
                <c:pt idx="54">
                  <c:v>-1601875</c:v>
                </c:pt>
                <c:pt idx="55">
                  <c:v>-1608226</c:v>
                </c:pt>
                <c:pt idx="56">
                  <c:v>-1613487</c:v>
                </c:pt>
                <c:pt idx="57">
                  <c:v>-1601734</c:v>
                </c:pt>
                <c:pt idx="58">
                  <c:v>-1564806</c:v>
                </c:pt>
                <c:pt idx="59">
                  <c:v>-1511603</c:v>
                </c:pt>
                <c:pt idx="60">
                  <c:v>-1457821</c:v>
                </c:pt>
                <c:pt idx="61">
                  <c:v>-1400952</c:v>
                </c:pt>
                <c:pt idx="62">
                  <c:v>-1345569</c:v>
                </c:pt>
                <c:pt idx="63">
                  <c:v>-1294747</c:v>
                </c:pt>
                <c:pt idx="64">
                  <c:v>-1247331</c:v>
                </c:pt>
                <c:pt idx="65">
                  <c:v>-1195610</c:v>
                </c:pt>
                <c:pt idx="66">
                  <c:v>-1140333</c:v>
                </c:pt>
                <c:pt idx="67">
                  <c:v>-1091612</c:v>
                </c:pt>
                <c:pt idx="68">
                  <c:v>-1051781</c:v>
                </c:pt>
                <c:pt idx="69">
                  <c:v>-1017906</c:v>
                </c:pt>
                <c:pt idx="70">
                  <c:v>-979453</c:v>
                </c:pt>
                <c:pt idx="71">
                  <c:v>-937285</c:v>
                </c:pt>
                <c:pt idx="72">
                  <c:v>-897403</c:v>
                </c:pt>
                <c:pt idx="73">
                  <c:v>-859364</c:v>
                </c:pt>
                <c:pt idx="74">
                  <c:v>-822582</c:v>
                </c:pt>
                <c:pt idx="75">
                  <c:v>-781216</c:v>
                </c:pt>
                <c:pt idx="76">
                  <c:v>-736259</c:v>
                </c:pt>
                <c:pt idx="77">
                  <c:v>-690181</c:v>
                </c:pt>
                <c:pt idx="78">
                  <c:v>-641698</c:v>
                </c:pt>
                <c:pt idx="79">
                  <c:v>-592858</c:v>
                </c:pt>
                <c:pt idx="80">
                  <c:v>-541056</c:v>
                </c:pt>
                <c:pt idx="81">
                  <c:v>-486928</c:v>
                </c:pt>
                <c:pt idx="82">
                  <c:v>-437516</c:v>
                </c:pt>
                <c:pt idx="83">
                  <c:v>-392952</c:v>
                </c:pt>
                <c:pt idx="84">
                  <c:v>-352561</c:v>
                </c:pt>
                <c:pt idx="85">
                  <c:v>-310369</c:v>
                </c:pt>
                <c:pt idx="86">
                  <c:v>-267746</c:v>
                </c:pt>
                <c:pt idx="87">
                  <c:v>-230410</c:v>
                </c:pt>
                <c:pt idx="88">
                  <c:v>-197789</c:v>
                </c:pt>
                <c:pt idx="89">
                  <c:v>-169354</c:v>
                </c:pt>
                <c:pt idx="90">
                  <c:v>-676300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BB-400F-A0F7-1441CCB81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927512"/>
        <c:axId val="174749752"/>
      </c:barChart>
      <c:catAx>
        <c:axId val="173927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4749752"/>
        <c:crosses val="autoZero"/>
        <c:auto val="1"/>
        <c:lblAlgn val="ctr"/>
        <c:lblOffset val="100"/>
        <c:noMultiLvlLbl val="0"/>
      </c:catAx>
      <c:valAx>
        <c:axId val="174749752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92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t-BR" sz="20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2050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t-BR" sz="2000" b="1" i="0" u="none" strike="noStrike" kern="1200" spc="0" baseline="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SIMPLES'!$N$8:$N$98</c:f>
              <c:numCache>
                <c:formatCode>#,##0;#,##0</c:formatCode>
                <c:ptCount val="91"/>
                <c:pt idx="0">
                  <c:v>953259</c:v>
                </c:pt>
                <c:pt idx="1">
                  <c:v>963817</c:v>
                </c:pt>
                <c:pt idx="2">
                  <c:v>975028</c:v>
                </c:pt>
                <c:pt idx="3">
                  <c:v>986646</c:v>
                </c:pt>
                <c:pt idx="4">
                  <c:v>998640</c:v>
                </c:pt>
                <c:pt idx="5">
                  <c:v>1010898</c:v>
                </c:pt>
                <c:pt idx="6">
                  <c:v>1023327</c:v>
                </c:pt>
                <c:pt idx="7">
                  <c:v>1035920</c:v>
                </c:pt>
                <c:pt idx="8">
                  <c:v>1048648</c:v>
                </c:pt>
                <c:pt idx="9">
                  <c:v>1061499</c:v>
                </c:pt>
                <c:pt idx="10">
                  <c:v>1074179</c:v>
                </c:pt>
                <c:pt idx="11">
                  <c:v>1086500</c:v>
                </c:pt>
                <c:pt idx="12">
                  <c:v>1098576</c:v>
                </c:pt>
                <c:pt idx="13">
                  <c:v>1110349</c:v>
                </c:pt>
                <c:pt idx="14">
                  <c:v>1121820</c:v>
                </c:pt>
                <c:pt idx="15">
                  <c:v>1132694</c:v>
                </c:pt>
                <c:pt idx="16">
                  <c:v>1142813</c:v>
                </c:pt>
                <c:pt idx="17">
                  <c:v>1152335</c:v>
                </c:pt>
                <c:pt idx="18">
                  <c:v>1161266</c:v>
                </c:pt>
                <c:pt idx="19">
                  <c:v>1169629</c:v>
                </c:pt>
                <c:pt idx="20">
                  <c:v>1180239</c:v>
                </c:pt>
                <c:pt idx="21">
                  <c:v>1191887</c:v>
                </c:pt>
                <c:pt idx="22">
                  <c:v>1204127</c:v>
                </c:pt>
                <c:pt idx="23">
                  <c:v>1216525</c:v>
                </c:pt>
                <c:pt idx="24">
                  <c:v>1229162</c:v>
                </c:pt>
                <c:pt idx="25">
                  <c:v>1242146</c:v>
                </c:pt>
                <c:pt idx="26">
                  <c:v>1255450</c:v>
                </c:pt>
                <c:pt idx="27">
                  <c:v>1269055</c:v>
                </c:pt>
                <c:pt idx="28">
                  <c:v>1282790</c:v>
                </c:pt>
                <c:pt idx="29">
                  <c:v>1296536</c:v>
                </c:pt>
                <c:pt idx="30">
                  <c:v>1310454</c:v>
                </c:pt>
                <c:pt idx="31">
                  <c:v>1324806</c:v>
                </c:pt>
                <c:pt idx="32">
                  <c:v>1339564</c:v>
                </c:pt>
                <c:pt idx="33">
                  <c:v>1354854</c:v>
                </c:pt>
                <c:pt idx="34">
                  <c:v>1370628</c:v>
                </c:pt>
                <c:pt idx="35">
                  <c:v>1386772</c:v>
                </c:pt>
                <c:pt idx="36">
                  <c:v>1403334</c:v>
                </c:pt>
                <c:pt idx="37">
                  <c:v>1420646</c:v>
                </c:pt>
                <c:pt idx="38">
                  <c:v>1438747</c:v>
                </c:pt>
                <c:pt idx="39">
                  <c:v>1457657</c:v>
                </c:pt>
                <c:pt idx="40">
                  <c:v>1477008</c:v>
                </c:pt>
                <c:pt idx="41">
                  <c:v>1496803</c:v>
                </c:pt>
                <c:pt idx="42">
                  <c:v>1517114</c:v>
                </c:pt>
                <c:pt idx="43">
                  <c:v>1537785</c:v>
                </c:pt>
                <c:pt idx="44">
                  <c:v>1558463</c:v>
                </c:pt>
                <c:pt idx="45">
                  <c:v>1578290</c:v>
                </c:pt>
                <c:pt idx="46">
                  <c:v>1597081</c:v>
                </c:pt>
                <c:pt idx="47">
                  <c:v>1615197</c:v>
                </c:pt>
                <c:pt idx="48">
                  <c:v>1632599</c:v>
                </c:pt>
                <c:pt idx="49">
                  <c:v>1649744</c:v>
                </c:pt>
                <c:pt idx="50">
                  <c:v>1632765</c:v>
                </c:pt>
                <c:pt idx="51">
                  <c:v>1630997</c:v>
                </c:pt>
                <c:pt idx="52">
                  <c:v>1625728</c:v>
                </c:pt>
                <c:pt idx="53">
                  <c:v>1620073</c:v>
                </c:pt>
                <c:pt idx="54">
                  <c:v>1614794</c:v>
                </c:pt>
                <c:pt idx="55">
                  <c:v>1608533</c:v>
                </c:pt>
                <c:pt idx="56">
                  <c:v>1601538</c:v>
                </c:pt>
                <c:pt idx="57">
                  <c:v>1595441</c:v>
                </c:pt>
                <c:pt idx="58">
                  <c:v>1590313</c:v>
                </c:pt>
                <c:pt idx="59">
                  <c:v>1586171</c:v>
                </c:pt>
                <c:pt idx="60">
                  <c:v>1579248</c:v>
                </c:pt>
                <c:pt idx="61">
                  <c:v>1567676</c:v>
                </c:pt>
                <c:pt idx="62">
                  <c:v>1563254</c:v>
                </c:pt>
                <c:pt idx="63">
                  <c:v>1569818</c:v>
                </c:pt>
                <c:pt idx="64">
                  <c:v>1581319</c:v>
                </c:pt>
                <c:pt idx="65">
                  <c:v>1586738</c:v>
                </c:pt>
                <c:pt idx="66">
                  <c:v>1589405</c:v>
                </c:pt>
                <c:pt idx="67">
                  <c:v>1575711</c:v>
                </c:pt>
                <c:pt idx="68">
                  <c:v>1537877</c:v>
                </c:pt>
                <c:pt idx="69">
                  <c:v>1484596</c:v>
                </c:pt>
                <c:pt idx="70">
                  <c:v>1428624</c:v>
                </c:pt>
                <c:pt idx="71">
                  <c:v>1367859</c:v>
                </c:pt>
                <c:pt idx="72">
                  <c:v>1309093</c:v>
                </c:pt>
                <c:pt idx="73">
                  <c:v>1255161</c:v>
                </c:pt>
                <c:pt idx="74">
                  <c:v>1204936</c:v>
                </c:pt>
                <c:pt idx="75">
                  <c:v>1148572</c:v>
                </c:pt>
                <c:pt idx="76">
                  <c:v>1087083</c:v>
                </c:pt>
                <c:pt idx="77">
                  <c:v>1032708</c:v>
                </c:pt>
                <c:pt idx="78">
                  <c:v>987352</c:v>
                </c:pt>
                <c:pt idx="79">
                  <c:v>948171</c:v>
                </c:pt>
                <c:pt idx="80">
                  <c:v>902333</c:v>
                </c:pt>
                <c:pt idx="81">
                  <c:v>851001</c:v>
                </c:pt>
                <c:pt idx="82">
                  <c:v>802980</c:v>
                </c:pt>
                <c:pt idx="83">
                  <c:v>757818</c:v>
                </c:pt>
                <c:pt idx="84">
                  <c:v>714825</c:v>
                </c:pt>
                <c:pt idx="85">
                  <c:v>665321</c:v>
                </c:pt>
                <c:pt idx="86">
                  <c:v>610801</c:v>
                </c:pt>
                <c:pt idx="87">
                  <c:v>557659</c:v>
                </c:pt>
                <c:pt idx="88">
                  <c:v>504880</c:v>
                </c:pt>
                <c:pt idx="89">
                  <c:v>454144</c:v>
                </c:pt>
                <c:pt idx="90">
                  <c:v>2423262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C0-4DF4-B7CB-9888622B3D66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SIMPLES'!$O$8:$O$98</c:f>
              <c:numCache>
                <c:formatCode>#,##0;#,##0</c:formatCode>
                <c:ptCount val="91"/>
                <c:pt idx="0">
                  <c:v>-999845</c:v>
                </c:pt>
                <c:pt idx="1">
                  <c:v>-1010815</c:v>
                </c:pt>
                <c:pt idx="2">
                  <c:v>-1022481</c:v>
                </c:pt>
                <c:pt idx="3">
                  <c:v>-1034597</c:v>
                </c:pt>
                <c:pt idx="4">
                  <c:v>-1047114</c:v>
                </c:pt>
                <c:pt idx="5">
                  <c:v>-1059907</c:v>
                </c:pt>
                <c:pt idx="6">
                  <c:v>-1072875</c:v>
                </c:pt>
                <c:pt idx="7">
                  <c:v>-1086011</c:v>
                </c:pt>
                <c:pt idx="8">
                  <c:v>-1099276</c:v>
                </c:pt>
                <c:pt idx="9">
                  <c:v>-1112668</c:v>
                </c:pt>
                <c:pt idx="10">
                  <c:v>-1125855</c:v>
                </c:pt>
                <c:pt idx="11">
                  <c:v>-1138664</c:v>
                </c:pt>
                <c:pt idx="12">
                  <c:v>-1151208</c:v>
                </c:pt>
                <c:pt idx="13">
                  <c:v>-1163431</c:v>
                </c:pt>
                <c:pt idx="14">
                  <c:v>-1175336</c:v>
                </c:pt>
                <c:pt idx="15">
                  <c:v>-1186267</c:v>
                </c:pt>
                <c:pt idx="16">
                  <c:v>-1196030</c:v>
                </c:pt>
                <c:pt idx="17">
                  <c:v>-1205132</c:v>
                </c:pt>
                <c:pt idx="18">
                  <c:v>-1213613</c:v>
                </c:pt>
                <c:pt idx="19">
                  <c:v>-1221476</c:v>
                </c:pt>
                <c:pt idx="20">
                  <c:v>-1231681</c:v>
                </c:pt>
                <c:pt idx="21">
                  <c:v>-1242062</c:v>
                </c:pt>
                <c:pt idx="22">
                  <c:v>-1253305</c:v>
                </c:pt>
                <c:pt idx="23">
                  <c:v>-1264653</c:v>
                </c:pt>
                <c:pt idx="24">
                  <c:v>-1276196</c:v>
                </c:pt>
                <c:pt idx="25">
                  <c:v>-1288064</c:v>
                </c:pt>
                <c:pt idx="26">
                  <c:v>-1300320</c:v>
                </c:pt>
                <c:pt idx="27">
                  <c:v>-1312772</c:v>
                </c:pt>
                <c:pt idx="28">
                  <c:v>-1325344</c:v>
                </c:pt>
                <c:pt idx="29">
                  <c:v>-1337823</c:v>
                </c:pt>
                <c:pt idx="30">
                  <c:v>-1350482</c:v>
                </c:pt>
                <c:pt idx="31">
                  <c:v>-1363487</c:v>
                </c:pt>
                <c:pt idx="32">
                  <c:v>-1376887</c:v>
                </c:pt>
                <c:pt idx="33">
                  <c:v>-1390709</c:v>
                </c:pt>
                <c:pt idx="34">
                  <c:v>-1404975</c:v>
                </c:pt>
                <c:pt idx="35">
                  <c:v>-1419467</c:v>
                </c:pt>
                <c:pt idx="36">
                  <c:v>-1434261</c:v>
                </c:pt>
                <c:pt idx="37">
                  <c:v>-1449694</c:v>
                </c:pt>
                <c:pt idx="38">
                  <c:v>-1465821</c:v>
                </c:pt>
                <c:pt idx="39">
                  <c:v>-1482621</c:v>
                </c:pt>
                <c:pt idx="40">
                  <c:v>-1499603</c:v>
                </c:pt>
                <c:pt idx="41">
                  <c:v>-1516693</c:v>
                </c:pt>
                <c:pt idx="42">
                  <c:v>-1534024</c:v>
                </c:pt>
                <c:pt idx="43">
                  <c:v>-1551431</c:v>
                </c:pt>
                <c:pt idx="44">
                  <c:v>-1568579</c:v>
                </c:pt>
                <c:pt idx="45">
                  <c:v>-1584281</c:v>
                </c:pt>
                <c:pt idx="46">
                  <c:v>-1598428</c:v>
                </c:pt>
                <c:pt idx="47">
                  <c:v>-1611744</c:v>
                </c:pt>
                <c:pt idx="48">
                  <c:v>-1624117</c:v>
                </c:pt>
                <c:pt idx="49">
                  <c:v>-1636201</c:v>
                </c:pt>
                <c:pt idx="50">
                  <c:v>-1611539</c:v>
                </c:pt>
                <c:pt idx="51">
                  <c:v>-1605478</c:v>
                </c:pt>
                <c:pt idx="52">
                  <c:v>-1594099</c:v>
                </c:pt>
                <c:pt idx="53">
                  <c:v>-1582317</c:v>
                </c:pt>
                <c:pt idx="54">
                  <c:v>-1571046</c:v>
                </c:pt>
                <c:pt idx="55">
                  <c:v>-1558077</c:v>
                </c:pt>
                <c:pt idx="56">
                  <c:v>-1543718</c:v>
                </c:pt>
                <c:pt idx="57">
                  <c:v>-1530459</c:v>
                </c:pt>
                <c:pt idx="58">
                  <c:v>-1518264</c:v>
                </c:pt>
                <c:pt idx="59">
                  <c:v>-1507136</c:v>
                </c:pt>
                <c:pt idx="60">
                  <c:v>-1492247</c:v>
                </c:pt>
                <c:pt idx="61">
                  <c:v>-1471959</c:v>
                </c:pt>
                <c:pt idx="62">
                  <c:v>-1458233</c:v>
                </c:pt>
                <c:pt idx="63">
                  <c:v>-1454381</c:v>
                </c:pt>
                <c:pt idx="64">
                  <c:v>-1454711</c:v>
                </c:pt>
                <c:pt idx="65">
                  <c:v>-1448762</c:v>
                </c:pt>
                <c:pt idx="66">
                  <c:v>-1439685</c:v>
                </c:pt>
                <c:pt idx="67">
                  <c:v>-1415572</c:v>
                </c:pt>
                <c:pt idx="68">
                  <c:v>-1369695</c:v>
                </c:pt>
                <c:pt idx="69">
                  <c:v>-1310418</c:v>
                </c:pt>
                <c:pt idx="70">
                  <c:v>-1247902</c:v>
                </c:pt>
                <c:pt idx="71">
                  <c:v>-1180467</c:v>
                </c:pt>
                <c:pt idx="72">
                  <c:v>-1115992</c:v>
                </c:pt>
                <c:pt idx="73">
                  <c:v>-1056920</c:v>
                </c:pt>
                <c:pt idx="74">
                  <c:v>-1002103</c:v>
                </c:pt>
                <c:pt idx="75">
                  <c:v>-941022</c:v>
                </c:pt>
                <c:pt idx="76">
                  <c:v>-875035</c:v>
                </c:pt>
                <c:pt idx="77">
                  <c:v>-816602</c:v>
                </c:pt>
                <c:pt idx="78">
                  <c:v>-766954</c:v>
                </c:pt>
                <c:pt idx="79">
                  <c:v>-723464</c:v>
                </c:pt>
                <c:pt idx="80">
                  <c:v>-674392</c:v>
                </c:pt>
                <c:pt idx="81">
                  <c:v>-621086</c:v>
                </c:pt>
                <c:pt idx="82">
                  <c:v>-572234</c:v>
                </c:pt>
                <c:pt idx="83">
                  <c:v>-527259</c:v>
                </c:pt>
                <c:pt idx="84">
                  <c:v>-485547</c:v>
                </c:pt>
                <c:pt idx="85">
                  <c:v>-439678</c:v>
                </c:pt>
                <c:pt idx="86">
                  <c:v>-391125</c:v>
                </c:pt>
                <c:pt idx="87">
                  <c:v>-346023</c:v>
                </c:pt>
                <c:pt idx="88">
                  <c:v>-303573</c:v>
                </c:pt>
                <c:pt idx="89">
                  <c:v>-264615</c:v>
                </c:pt>
                <c:pt idx="90">
                  <c:v>-1139689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C0-4DF4-B7CB-9888622B3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4751320"/>
        <c:axId val="174751712"/>
      </c:barChart>
      <c:catAx>
        <c:axId val="174751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4751712"/>
        <c:crosses val="autoZero"/>
        <c:auto val="1"/>
        <c:lblAlgn val="ctr"/>
        <c:lblOffset val="100"/>
        <c:noMultiLvlLbl val="0"/>
      </c:catAx>
      <c:valAx>
        <c:axId val="174751712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4751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t-BR" sz="20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2060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t-BR" sz="2000" b="1" i="0" u="none" strike="noStrike" kern="1200" spc="0" baseline="0" dirty="0" smtClean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SIMPLES'!$P$8:$P$98</c:f>
              <c:numCache>
                <c:formatCode>#,##0;#,##0</c:formatCode>
                <c:ptCount val="91"/>
                <c:pt idx="0">
                  <c:v>854652</c:v>
                </c:pt>
                <c:pt idx="1">
                  <c:v>863101</c:v>
                </c:pt>
                <c:pt idx="2">
                  <c:v>871993</c:v>
                </c:pt>
                <c:pt idx="3">
                  <c:v>881107</c:v>
                </c:pt>
                <c:pt idx="4">
                  <c:v>890424</c:v>
                </c:pt>
                <c:pt idx="5">
                  <c:v>899957</c:v>
                </c:pt>
                <c:pt idx="6">
                  <c:v>909716</c:v>
                </c:pt>
                <c:pt idx="7">
                  <c:v>919701</c:v>
                </c:pt>
                <c:pt idx="8">
                  <c:v>929948</c:v>
                </c:pt>
                <c:pt idx="9">
                  <c:v>940483</c:v>
                </c:pt>
                <c:pt idx="10">
                  <c:v>951302</c:v>
                </c:pt>
                <c:pt idx="11">
                  <c:v>962399</c:v>
                </c:pt>
                <c:pt idx="12">
                  <c:v>973800</c:v>
                </c:pt>
                <c:pt idx="13">
                  <c:v>985512</c:v>
                </c:pt>
                <c:pt idx="14">
                  <c:v>997552</c:v>
                </c:pt>
                <c:pt idx="15">
                  <c:v>1009762</c:v>
                </c:pt>
                <c:pt idx="16">
                  <c:v>1022034</c:v>
                </c:pt>
                <c:pt idx="17">
                  <c:v>1034465</c:v>
                </c:pt>
                <c:pt idx="18">
                  <c:v>1047028</c:v>
                </c:pt>
                <c:pt idx="19">
                  <c:v>1059724</c:v>
                </c:pt>
                <c:pt idx="20">
                  <c:v>1072214</c:v>
                </c:pt>
                <c:pt idx="21">
                  <c:v>1084339</c:v>
                </c:pt>
                <c:pt idx="22">
                  <c:v>1096195</c:v>
                </c:pt>
                <c:pt idx="23">
                  <c:v>1107744</c:v>
                </c:pt>
                <c:pt idx="24">
                  <c:v>1118986</c:v>
                </c:pt>
                <c:pt idx="25">
                  <c:v>1129667</c:v>
                </c:pt>
                <c:pt idx="26">
                  <c:v>1139624</c:v>
                </c:pt>
                <c:pt idx="27">
                  <c:v>1148992</c:v>
                </c:pt>
                <c:pt idx="28">
                  <c:v>1157771</c:v>
                </c:pt>
                <c:pt idx="29">
                  <c:v>1165977</c:v>
                </c:pt>
                <c:pt idx="30">
                  <c:v>1176369</c:v>
                </c:pt>
                <c:pt idx="31">
                  <c:v>1187767</c:v>
                </c:pt>
                <c:pt idx="32">
                  <c:v>1199758</c:v>
                </c:pt>
                <c:pt idx="33">
                  <c:v>1211880</c:v>
                </c:pt>
                <c:pt idx="34">
                  <c:v>1224236</c:v>
                </c:pt>
                <c:pt idx="35">
                  <c:v>1236860</c:v>
                </c:pt>
                <c:pt idx="36">
                  <c:v>1249670</c:v>
                </c:pt>
                <c:pt idx="37">
                  <c:v>1262769</c:v>
                </c:pt>
                <c:pt idx="38">
                  <c:v>1275988</c:v>
                </c:pt>
                <c:pt idx="39">
                  <c:v>1289210</c:v>
                </c:pt>
                <c:pt idx="40">
                  <c:v>1302379</c:v>
                </c:pt>
                <c:pt idx="41">
                  <c:v>1315788</c:v>
                </c:pt>
                <c:pt idx="42">
                  <c:v>1329567</c:v>
                </c:pt>
                <c:pt idx="43">
                  <c:v>1343857</c:v>
                </c:pt>
                <c:pt idx="44">
                  <c:v>1358593</c:v>
                </c:pt>
                <c:pt idx="45">
                  <c:v>1373365</c:v>
                </c:pt>
                <c:pt idx="46">
                  <c:v>1388183</c:v>
                </c:pt>
                <c:pt idx="47">
                  <c:v>1403692</c:v>
                </c:pt>
                <c:pt idx="48">
                  <c:v>1419944</c:v>
                </c:pt>
                <c:pt idx="49">
                  <c:v>1436939</c:v>
                </c:pt>
                <c:pt idx="50">
                  <c:v>1453958</c:v>
                </c:pt>
                <c:pt idx="51">
                  <c:v>1470985</c:v>
                </c:pt>
                <c:pt idx="52">
                  <c:v>1488458</c:v>
                </c:pt>
                <c:pt idx="53">
                  <c:v>1506221</c:v>
                </c:pt>
                <c:pt idx="54">
                  <c:v>1523898</c:v>
                </c:pt>
                <c:pt idx="55">
                  <c:v>1540203</c:v>
                </c:pt>
                <c:pt idx="56">
                  <c:v>1554942</c:v>
                </c:pt>
                <c:pt idx="57">
                  <c:v>1568937</c:v>
                </c:pt>
                <c:pt idx="58">
                  <c:v>1582134</c:v>
                </c:pt>
                <c:pt idx="59">
                  <c:v>1595029</c:v>
                </c:pt>
                <c:pt idx="60">
                  <c:v>1573973</c:v>
                </c:pt>
                <c:pt idx="61">
                  <c:v>1566697</c:v>
                </c:pt>
                <c:pt idx="62">
                  <c:v>1556073</c:v>
                </c:pt>
                <c:pt idx="63">
                  <c:v>1545133</c:v>
                </c:pt>
                <c:pt idx="64">
                  <c:v>1534563</c:v>
                </c:pt>
                <c:pt idx="65">
                  <c:v>1521416</c:v>
                </c:pt>
                <c:pt idx="66">
                  <c:v>1505936</c:v>
                </c:pt>
                <c:pt idx="67">
                  <c:v>1491407</c:v>
                </c:pt>
                <c:pt idx="68">
                  <c:v>1477852</c:v>
                </c:pt>
                <c:pt idx="69">
                  <c:v>1465303</c:v>
                </c:pt>
                <c:pt idx="70">
                  <c:v>1447409</c:v>
                </c:pt>
                <c:pt idx="71">
                  <c:v>1422591</c:v>
                </c:pt>
                <c:pt idx="72">
                  <c:v>1404491</c:v>
                </c:pt>
                <c:pt idx="73">
                  <c:v>1396355</c:v>
                </c:pt>
                <c:pt idx="74">
                  <c:v>1392534</c:v>
                </c:pt>
                <c:pt idx="75">
                  <c:v>1379180</c:v>
                </c:pt>
                <c:pt idx="76">
                  <c:v>1359322</c:v>
                </c:pt>
                <c:pt idx="77">
                  <c:v>1325928</c:v>
                </c:pt>
                <c:pt idx="78">
                  <c:v>1273180</c:v>
                </c:pt>
                <c:pt idx="79">
                  <c:v>1209135</c:v>
                </c:pt>
                <c:pt idx="80">
                  <c:v>1139110</c:v>
                </c:pt>
                <c:pt idx="81">
                  <c:v>1062278</c:v>
                </c:pt>
                <c:pt idx="82">
                  <c:v>990077</c:v>
                </c:pt>
                <c:pt idx="83">
                  <c:v>924402</c:v>
                </c:pt>
                <c:pt idx="84">
                  <c:v>864070</c:v>
                </c:pt>
                <c:pt idx="85">
                  <c:v>795893</c:v>
                </c:pt>
                <c:pt idx="86">
                  <c:v>721915</c:v>
                </c:pt>
                <c:pt idx="87">
                  <c:v>657148</c:v>
                </c:pt>
                <c:pt idx="88">
                  <c:v>601935</c:v>
                </c:pt>
                <c:pt idx="89">
                  <c:v>553711</c:v>
                </c:pt>
                <c:pt idx="90">
                  <c:v>3416262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BD-4342-80F0-20A979757062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SIMPLES'!$Q$8:$Q$98</c:f>
              <c:numCache>
                <c:formatCode>#,##0;#,##0</c:formatCode>
                <c:ptCount val="91"/>
                <c:pt idx="0">
                  <c:v>-896440</c:v>
                </c:pt>
                <c:pt idx="1">
                  <c:v>-905218</c:v>
                </c:pt>
                <c:pt idx="2">
                  <c:v>-914469</c:v>
                </c:pt>
                <c:pt idx="3">
                  <c:v>-923975</c:v>
                </c:pt>
                <c:pt idx="4">
                  <c:v>-933701</c:v>
                </c:pt>
                <c:pt idx="5">
                  <c:v>-943652</c:v>
                </c:pt>
                <c:pt idx="6">
                  <c:v>-953834</c:v>
                </c:pt>
                <c:pt idx="7">
                  <c:v>-964250</c:v>
                </c:pt>
                <c:pt idx="8">
                  <c:v>-974939</c:v>
                </c:pt>
                <c:pt idx="9">
                  <c:v>-985927</c:v>
                </c:pt>
                <c:pt idx="10">
                  <c:v>-997201</c:v>
                </c:pt>
                <c:pt idx="11">
                  <c:v>-1008760</c:v>
                </c:pt>
                <c:pt idx="12">
                  <c:v>-1020620</c:v>
                </c:pt>
                <c:pt idx="13">
                  <c:v>-1032797</c:v>
                </c:pt>
                <c:pt idx="14">
                  <c:v>-1045322</c:v>
                </c:pt>
                <c:pt idx="15">
                  <c:v>-1057735</c:v>
                </c:pt>
                <c:pt idx="16">
                  <c:v>-1069937</c:v>
                </c:pt>
                <c:pt idx="17">
                  <c:v>-1082304</c:v>
                </c:pt>
                <c:pt idx="18">
                  <c:v>-1094766</c:v>
                </c:pt>
                <c:pt idx="19">
                  <c:v>-1107330</c:v>
                </c:pt>
                <c:pt idx="20">
                  <c:v>-1119429</c:v>
                </c:pt>
                <c:pt idx="21">
                  <c:v>-1130874</c:v>
                </c:pt>
                <c:pt idx="22">
                  <c:v>-1142008</c:v>
                </c:pt>
                <c:pt idx="23">
                  <c:v>-1152794</c:v>
                </c:pt>
                <c:pt idx="24">
                  <c:v>-1163229</c:v>
                </c:pt>
                <c:pt idx="25">
                  <c:v>-1173079</c:v>
                </c:pt>
                <c:pt idx="26">
                  <c:v>-1182188</c:v>
                </c:pt>
                <c:pt idx="27">
                  <c:v>-1190638</c:v>
                </c:pt>
                <c:pt idx="28">
                  <c:v>-1198454</c:v>
                </c:pt>
                <c:pt idx="29">
                  <c:v>-1205651</c:v>
                </c:pt>
                <c:pt idx="30">
                  <c:v>-1215420</c:v>
                </c:pt>
                <c:pt idx="31">
                  <c:v>-1225628</c:v>
                </c:pt>
                <c:pt idx="32">
                  <c:v>-1236672</c:v>
                </c:pt>
                <c:pt idx="33">
                  <c:v>-1247833</c:v>
                </c:pt>
                <c:pt idx="34">
                  <c:v>-1259184</c:v>
                </c:pt>
                <c:pt idx="35">
                  <c:v>-1270639</c:v>
                </c:pt>
                <c:pt idx="36">
                  <c:v>-1282281</c:v>
                </c:pt>
                <c:pt idx="37">
                  <c:v>-1294120</c:v>
                </c:pt>
                <c:pt idx="38">
                  <c:v>-1306058</c:v>
                </c:pt>
                <c:pt idx="39">
                  <c:v>-1317879</c:v>
                </c:pt>
                <c:pt idx="40">
                  <c:v>-1329546</c:v>
                </c:pt>
                <c:pt idx="41">
                  <c:v>-1341182</c:v>
                </c:pt>
                <c:pt idx="42">
                  <c:v>-1353171</c:v>
                </c:pt>
                <c:pt idx="43">
                  <c:v>-1365553</c:v>
                </c:pt>
                <c:pt idx="44">
                  <c:v>-1378345</c:v>
                </c:pt>
                <c:pt idx="45">
                  <c:v>-1390756</c:v>
                </c:pt>
                <c:pt idx="46">
                  <c:v>-1402836</c:v>
                </c:pt>
                <c:pt idx="47">
                  <c:v>-1415492</c:v>
                </c:pt>
                <c:pt idx="48">
                  <c:v>-1428766</c:v>
                </c:pt>
                <c:pt idx="49">
                  <c:v>-1442629</c:v>
                </c:pt>
                <c:pt idx="50">
                  <c:v>-1455905</c:v>
                </c:pt>
                <c:pt idx="51">
                  <c:v>-1468497</c:v>
                </c:pt>
                <c:pt idx="52">
                  <c:v>-1481213</c:v>
                </c:pt>
                <c:pt idx="53">
                  <c:v>-1493906</c:v>
                </c:pt>
                <c:pt idx="54">
                  <c:v>-1506256</c:v>
                </c:pt>
                <c:pt idx="55">
                  <c:v>-1516091</c:v>
                </c:pt>
                <c:pt idx="56">
                  <c:v>-1523294</c:v>
                </c:pt>
                <c:pt idx="57">
                  <c:v>-1529610</c:v>
                </c:pt>
                <c:pt idx="58">
                  <c:v>-1534937</c:v>
                </c:pt>
                <c:pt idx="59">
                  <c:v>-1539910</c:v>
                </c:pt>
                <c:pt idx="60">
                  <c:v>-1508735</c:v>
                </c:pt>
                <c:pt idx="61">
                  <c:v>-1493547</c:v>
                </c:pt>
                <c:pt idx="62">
                  <c:v>-1473560</c:v>
                </c:pt>
                <c:pt idx="63">
                  <c:v>-1453351</c:v>
                </c:pt>
                <c:pt idx="64">
                  <c:v>-1433778</c:v>
                </c:pt>
                <c:pt idx="65">
                  <c:v>-1410880</c:v>
                </c:pt>
                <c:pt idx="66">
                  <c:v>-1384992</c:v>
                </c:pt>
                <c:pt idx="67">
                  <c:v>-1360400</c:v>
                </c:pt>
                <c:pt idx="68">
                  <c:v>-1337066</c:v>
                </c:pt>
                <c:pt idx="69">
                  <c:v>-1314939</c:v>
                </c:pt>
                <c:pt idx="70">
                  <c:v>-1286055</c:v>
                </c:pt>
                <c:pt idx="71">
                  <c:v>-1249280</c:v>
                </c:pt>
                <c:pt idx="72">
                  <c:v>-1218780</c:v>
                </c:pt>
                <c:pt idx="73">
                  <c:v>-1196992</c:v>
                </c:pt>
                <c:pt idx="74">
                  <c:v>-1178932</c:v>
                </c:pt>
                <c:pt idx="75">
                  <c:v>-1150896</c:v>
                </c:pt>
                <c:pt idx="76">
                  <c:v>-1115768</c:v>
                </c:pt>
                <c:pt idx="77">
                  <c:v>-1070232</c:v>
                </c:pt>
                <c:pt idx="78">
                  <c:v>-1010156</c:v>
                </c:pt>
                <c:pt idx="79">
                  <c:v>-942684</c:v>
                </c:pt>
                <c:pt idx="80">
                  <c:v>-870376</c:v>
                </c:pt>
                <c:pt idx="81">
                  <c:v>-793070</c:v>
                </c:pt>
                <c:pt idx="82">
                  <c:v>-722144</c:v>
                </c:pt>
                <c:pt idx="83">
                  <c:v>-658681</c:v>
                </c:pt>
                <c:pt idx="84">
                  <c:v>-601431</c:v>
                </c:pt>
                <c:pt idx="85">
                  <c:v>-539058</c:v>
                </c:pt>
                <c:pt idx="86">
                  <c:v>-473659</c:v>
                </c:pt>
                <c:pt idx="87">
                  <c:v>-417652</c:v>
                </c:pt>
                <c:pt idx="88">
                  <c:v>-370592</c:v>
                </c:pt>
                <c:pt idx="89">
                  <c:v>-330234</c:v>
                </c:pt>
                <c:pt idx="90">
                  <c:v>-1607811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BD-4342-80F0-20A979757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4753280"/>
        <c:axId val="174593944"/>
      </c:barChart>
      <c:catAx>
        <c:axId val="174753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4593944"/>
        <c:crosses val="autoZero"/>
        <c:auto val="1"/>
        <c:lblAlgn val="ctr"/>
        <c:lblOffset val="100"/>
        <c:noMultiLvlLbl val="0"/>
      </c:catAx>
      <c:valAx>
        <c:axId val="174593944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475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dirty="0" smtClean="0"/>
              <a:t>1990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SIMPLES'!$H$8:$H$98</c:f>
              <c:numCache>
                <c:formatCode>0</c:formatCode>
                <c:ptCount val="91"/>
                <c:pt idx="0">
                  <c:v>1710523</c:v>
                </c:pt>
                <c:pt idx="1">
                  <c:v>1732641</c:v>
                </c:pt>
                <c:pt idx="2">
                  <c:v>1741019</c:v>
                </c:pt>
                <c:pt idx="3">
                  <c:v>1753473</c:v>
                </c:pt>
                <c:pt idx="4">
                  <c:v>1766969</c:v>
                </c:pt>
                <c:pt idx="5">
                  <c:v>1810227</c:v>
                </c:pt>
                <c:pt idx="6">
                  <c:v>1817047</c:v>
                </c:pt>
                <c:pt idx="7">
                  <c:v>1786149</c:v>
                </c:pt>
                <c:pt idx="8">
                  <c:v>1770731</c:v>
                </c:pt>
                <c:pt idx="9">
                  <c:v>1740106</c:v>
                </c:pt>
                <c:pt idx="10">
                  <c:v>1678186</c:v>
                </c:pt>
                <c:pt idx="11">
                  <c:v>1641271</c:v>
                </c:pt>
                <c:pt idx="12">
                  <c:v>1592082</c:v>
                </c:pt>
                <c:pt idx="13">
                  <c:v>1547817</c:v>
                </c:pt>
                <c:pt idx="14">
                  <c:v>1511303</c:v>
                </c:pt>
                <c:pt idx="15">
                  <c:v>1481837</c:v>
                </c:pt>
                <c:pt idx="16">
                  <c:v>1458059</c:v>
                </c:pt>
                <c:pt idx="17">
                  <c:v>1440921</c:v>
                </c:pt>
                <c:pt idx="18">
                  <c:v>1428937</c:v>
                </c:pt>
                <c:pt idx="19">
                  <c:v>1419843</c:v>
                </c:pt>
                <c:pt idx="20">
                  <c:v>1413404</c:v>
                </c:pt>
                <c:pt idx="21">
                  <c:v>1408526</c:v>
                </c:pt>
                <c:pt idx="22">
                  <c:v>1404704</c:v>
                </c:pt>
                <c:pt idx="23">
                  <c:v>1401041</c:v>
                </c:pt>
                <c:pt idx="24">
                  <c:v>1396190</c:v>
                </c:pt>
                <c:pt idx="25">
                  <c:v>1392745</c:v>
                </c:pt>
                <c:pt idx="26">
                  <c:v>1386131</c:v>
                </c:pt>
                <c:pt idx="27">
                  <c:v>1367867</c:v>
                </c:pt>
                <c:pt idx="28">
                  <c:v>1334201</c:v>
                </c:pt>
                <c:pt idx="29">
                  <c:v>1288986</c:v>
                </c:pt>
                <c:pt idx="30">
                  <c:v>1239146</c:v>
                </c:pt>
                <c:pt idx="31">
                  <c:v>1190474</c:v>
                </c:pt>
                <c:pt idx="32">
                  <c:v>1143326</c:v>
                </c:pt>
                <c:pt idx="33">
                  <c:v>1100030</c:v>
                </c:pt>
                <c:pt idx="34">
                  <c:v>1059701</c:v>
                </c:pt>
                <c:pt idx="35">
                  <c:v>1019224</c:v>
                </c:pt>
                <c:pt idx="36">
                  <c:v>977464</c:v>
                </c:pt>
                <c:pt idx="37">
                  <c:v>936509</c:v>
                </c:pt>
                <c:pt idx="38">
                  <c:v>896573</c:v>
                </c:pt>
                <c:pt idx="39">
                  <c:v>857864</c:v>
                </c:pt>
                <c:pt idx="40">
                  <c:v>820181</c:v>
                </c:pt>
                <c:pt idx="41">
                  <c:v>783951</c:v>
                </c:pt>
                <c:pt idx="42">
                  <c:v>749946</c:v>
                </c:pt>
                <c:pt idx="43">
                  <c:v>718512</c:v>
                </c:pt>
                <c:pt idx="44">
                  <c:v>689562</c:v>
                </c:pt>
                <c:pt idx="45">
                  <c:v>661250</c:v>
                </c:pt>
                <c:pt idx="46">
                  <c:v>634555</c:v>
                </c:pt>
                <c:pt idx="47">
                  <c:v>612337</c:v>
                </c:pt>
                <c:pt idx="48">
                  <c:v>595468</c:v>
                </c:pt>
                <c:pt idx="49">
                  <c:v>582370</c:v>
                </c:pt>
                <c:pt idx="50">
                  <c:v>571798</c:v>
                </c:pt>
                <c:pt idx="51">
                  <c:v>560312</c:v>
                </c:pt>
                <c:pt idx="52">
                  <c:v>544901</c:v>
                </c:pt>
                <c:pt idx="53">
                  <c:v>523532</c:v>
                </c:pt>
                <c:pt idx="54">
                  <c:v>498256</c:v>
                </c:pt>
                <c:pt idx="55">
                  <c:v>471184</c:v>
                </c:pt>
                <c:pt idx="56">
                  <c:v>446279</c:v>
                </c:pt>
                <c:pt idx="57">
                  <c:v>426141</c:v>
                </c:pt>
                <c:pt idx="58">
                  <c:v>412597</c:v>
                </c:pt>
                <c:pt idx="59">
                  <c:v>403572</c:v>
                </c:pt>
                <c:pt idx="60">
                  <c:v>396069</c:v>
                </c:pt>
                <c:pt idx="61">
                  <c:v>386204</c:v>
                </c:pt>
                <c:pt idx="62">
                  <c:v>372332</c:v>
                </c:pt>
                <c:pt idx="63">
                  <c:v>352692</c:v>
                </c:pt>
                <c:pt idx="64">
                  <c:v>329221</c:v>
                </c:pt>
                <c:pt idx="65">
                  <c:v>304518</c:v>
                </c:pt>
                <c:pt idx="66">
                  <c:v>281528</c:v>
                </c:pt>
                <c:pt idx="67">
                  <c:v>261238</c:v>
                </c:pt>
                <c:pt idx="68">
                  <c:v>244697</c:v>
                </c:pt>
                <c:pt idx="69">
                  <c:v>231083</c:v>
                </c:pt>
                <c:pt idx="70">
                  <c:v>217080</c:v>
                </c:pt>
                <c:pt idx="71">
                  <c:v>202229</c:v>
                </c:pt>
                <c:pt idx="72">
                  <c:v>189187</c:v>
                </c:pt>
                <c:pt idx="73">
                  <c:v>178039</c:v>
                </c:pt>
                <c:pt idx="74">
                  <c:v>168139</c:v>
                </c:pt>
                <c:pt idx="75">
                  <c:v>158495</c:v>
                </c:pt>
                <c:pt idx="76">
                  <c:v>147758</c:v>
                </c:pt>
                <c:pt idx="77">
                  <c:v>135512</c:v>
                </c:pt>
                <c:pt idx="78">
                  <c:v>121255</c:v>
                </c:pt>
                <c:pt idx="79">
                  <c:v>106098</c:v>
                </c:pt>
                <c:pt idx="80">
                  <c:v>73264.68091132371</c:v>
                </c:pt>
                <c:pt idx="81">
                  <c:v>65466.9341024694</c:v>
                </c:pt>
                <c:pt idx="82">
                  <c:v>58132.503540921447</c:v>
                </c:pt>
                <c:pt idx="83">
                  <c:v>51295.727380347045</c:v>
                </c:pt>
                <c:pt idx="84">
                  <c:v>44992.934392017232</c:v>
                </c:pt>
                <c:pt idx="85">
                  <c:v>39253.983839990426</c:v>
                </c:pt>
                <c:pt idx="86">
                  <c:v>34112.716223532851</c:v>
                </c:pt>
                <c:pt idx="87">
                  <c:v>29607.948585920418</c:v>
                </c:pt>
                <c:pt idx="88">
                  <c:v>25768.047228008629</c:v>
                </c:pt>
                <c:pt idx="89">
                  <c:v>22630.833884271469</c:v>
                </c:pt>
                <c:pt idx="90">
                  <c:v>90037.68991119742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63-4A9B-A71A-3C40FF19F06F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SIMPLES'!$I$8:$I$98</c:f>
              <c:numCache>
                <c:formatCode>0</c:formatCode>
                <c:ptCount val="91"/>
                <c:pt idx="0">
                  <c:v>-1761627</c:v>
                </c:pt>
                <c:pt idx="1">
                  <c:v>-1776978</c:v>
                </c:pt>
                <c:pt idx="2">
                  <c:v>-1783972</c:v>
                </c:pt>
                <c:pt idx="3">
                  <c:v>-1795565</c:v>
                </c:pt>
                <c:pt idx="4">
                  <c:v>-1808168</c:v>
                </c:pt>
                <c:pt idx="5">
                  <c:v>-1851592</c:v>
                </c:pt>
                <c:pt idx="6">
                  <c:v>-1857924</c:v>
                </c:pt>
                <c:pt idx="7">
                  <c:v>-1826019</c:v>
                </c:pt>
                <c:pt idx="8">
                  <c:v>-1810566</c:v>
                </c:pt>
                <c:pt idx="9">
                  <c:v>-1779843</c:v>
                </c:pt>
                <c:pt idx="10">
                  <c:v>-1708088</c:v>
                </c:pt>
                <c:pt idx="11">
                  <c:v>-1674463</c:v>
                </c:pt>
                <c:pt idx="12">
                  <c:v>-1625244</c:v>
                </c:pt>
                <c:pt idx="13">
                  <c:v>-1582610</c:v>
                </c:pt>
                <c:pt idx="14">
                  <c:v>-1547733</c:v>
                </c:pt>
                <c:pt idx="15">
                  <c:v>-1518180</c:v>
                </c:pt>
                <c:pt idx="16">
                  <c:v>-1492199</c:v>
                </c:pt>
                <c:pt idx="17">
                  <c:v>-1471194</c:v>
                </c:pt>
                <c:pt idx="18">
                  <c:v>-1453987</c:v>
                </c:pt>
                <c:pt idx="19">
                  <c:v>-1439132</c:v>
                </c:pt>
                <c:pt idx="20">
                  <c:v>-1427017</c:v>
                </c:pt>
                <c:pt idx="21">
                  <c:v>-1414862</c:v>
                </c:pt>
                <c:pt idx="22">
                  <c:v>-1401938</c:v>
                </c:pt>
                <c:pt idx="23">
                  <c:v>-1386911</c:v>
                </c:pt>
                <c:pt idx="24">
                  <c:v>-1369419</c:v>
                </c:pt>
                <c:pt idx="25">
                  <c:v>-1352654</c:v>
                </c:pt>
                <c:pt idx="26">
                  <c:v>-1334159</c:v>
                </c:pt>
                <c:pt idx="27">
                  <c:v>-1307692</c:v>
                </c:pt>
                <c:pt idx="28">
                  <c:v>-1270921</c:v>
                </c:pt>
                <c:pt idx="29">
                  <c:v>-1226477</c:v>
                </c:pt>
                <c:pt idx="30">
                  <c:v>-1179320</c:v>
                </c:pt>
                <c:pt idx="31">
                  <c:v>-1133156</c:v>
                </c:pt>
                <c:pt idx="32">
                  <c:v>-1087811</c:v>
                </c:pt>
                <c:pt idx="33">
                  <c:v>-1044808</c:v>
                </c:pt>
                <c:pt idx="34">
                  <c:v>-1003798</c:v>
                </c:pt>
                <c:pt idx="35">
                  <c:v>-962513</c:v>
                </c:pt>
                <c:pt idx="36">
                  <c:v>-920880</c:v>
                </c:pt>
                <c:pt idx="37">
                  <c:v>-881422</c:v>
                </c:pt>
                <c:pt idx="38">
                  <c:v>-844760</c:v>
                </c:pt>
                <c:pt idx="39">
                  <c:v>-810512</c:v>
                </c:pt>
                <c:pt idx="40">
                  <c:v>-778042</c:v>
                </c:pt>
                <c:pt idx="41">
                  <c:v>-746359</c:v>
                </c:pt>
                <c:pt idx="42">
                  <c:v>-715031</c:v>
                </c:pt>
                <c:pt idx="43">
                  <c:v>-683608</c:v>
                </c:pt>
                <c:pt idx="44">
                  <c:v>-652862</c:v>
                </c:pt>
                <c:pt idx="45">
                  <c:v>-621721</c:v>
                </c:pt>
                <c:pt idx="46">
                  <c:v>-592867</c:v>
                </c:pt>
                <c:pt idx="47">
                  <c:v>-570437</c:v>
                </c:pt>
                <c:pt idx="48">
                  <c:v>-556148</c:v>
                </c:pt>
                <c:pt idx="49">
                  <c:v>-547458</c:v>
                </c:pt>
                <c:pt idx="50">
                  <c:v>-541813</c:v>
                </c:pt>
                <c:pt idx="51">
                  <c:v>-534075</c:v>
                </c:pt>
                <c:pt idx="52">
                  <c:v>-520501</c:v>
                </c:pt>
                <c:pt idx="53">
                  <c:v>-498344</c:v>
                </c:pt>
                <c:pt idx="54">
                  <c:v>-470476</c:v>
                </c:pt>
                <c:pt idx="55">
                  <c:v>-440266</c:v>
                </c:pt>
                <c:pt idx="56">
                  <c:v>-412878</c:v>
                </c:pt>
                <c:pt idx="57">
                  <c:v>-391073</c:v>
                </c:pt>
                <c:pt idx="58">
                  <c:v>-377041</c:v>
                </c:pt>
                <c:pt idx="59">
                  <c:v>-368362</c:v>
                </c:pt>
                <c:pt idx="60">
                  <c:v>-361182</c:v>
                </c:pt>
                <c:pt idx="61">
                  <c:v>-351438</c:v>
                </c:pt>
                <c:pt idx="62">
                  <c:v>-338197</c:v>
                </c:pt>
                <c:pt idx="63">
                  <c:v>-319840</c:v>
                </c:pt>
                <c:pt idx="64">
                  <c:v>-298080</c:v>
                </c:pt>
                <c:pt idx="65">
                  <c:v>-275593</c:v>
                </c:pt>
                <c:pt idx="66">
                  <c:v>-254578</c:v>
                </c:pt>
                <c:pt idx="67">
                  <c:v>-235153</c:v>
                </c:pt>
                <c:pt idx="68">
                  <c:v>-217951</c:v>
                </c:pt>
                <c:pt idx="69">
                  <c:v>-202660</c:v>
                </c:pt>
                <c:pt idx="70">
                  <c:v>-186816</c:v>
                </c:pt>
                <c:pt idx="71">
                  <c:v>-170760</c:v>
                </c:pt>
                <c:pt idx="72">
                  <c:v>-157250</c:v>
                </c:pt>
                <c:pt idx="73">
                  <c:v>-146608</c:v>
                </c:pt>
                <c:pt idx="74">
                  <c:v>-137889</c:v>
                </c:pt>
                <c:pt idx="75">
                  <c:v>-129658</c:v>
                </c:pt>
                <c:pt idx="76">
                  <c:v>-120349</c:v>
                </c:pt>
                <c:pt idx="77">
                  <c:v>-109667</c:v>
                </c:pt>
                <c:pt idx="78">
                  <c:v>-97116</c:v>
                </c:pt>
                <c:pt idx="79">
                  <c:v>-83783</c:v>
                </c:pt>
                <c:pt idx="80">
                  <c:v>-58193.844605636928</c:v>
                </c:pt>
                <c:pt idx="81">
                  <c:v>-50812.683590979294</c:v>
                </c:pt>
                <c:pt idx="82">
                  <c:v>-44001.083806855699</c:v>
                </c:pt>
                <c:pt idx="83">
                  <c:v>-37806.967716570238</c:v>
                </c:pt>
                <c:pt idx="84">
                  <c:v>-32271.647788488561</c:v>
                </c:pt>
                <c:pt idx="85">
                  <c:v>-27443.597318826309</c:v>
                </c:pt>
                <c:pt idx="86">
                  <c:v>-23360.272945568322</c:v>
                </c:pt>
                <c:pt idx="87">
                  <c:v>-20069.046299107176</c:v>
                </c:pt>
                <c:pt idx="88">
                  <c:v>-17613.9840123662</c:v>
                </c:pt>
                <c:pt idx="89">
                  <c:v>-16038.051052445644</c:v>
                </c:pt>
                <c:pt idx="90">
                  <c:v>-57034.820863155619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63-4A9B-A71A-3C40FF19F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8137864"/>
        <c:axId val="128140216"/>
      </c:barChart>
      <c:catAx>
        <c:axId val="12813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28140216"/>
        <c:crosses val="autoZero"/>
        <c:auto val="1"/>
        <c:lblAlgn val="ctr"/>
        <c:lblOffset val="100"/>
        <c:noMultiLvlLbl val="0"/>
      </c:catAx>
      <c:valAx>
        <c:axId val="128140216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28137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66535433070871E-2"/>
          <c:y val="0.14368367718481317"/>
          <c:w val="0.90189726870078735"/>
          <c:h val="0.78903483089106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246FB0"/>
            </a:solidFill>
            <a:ln w="7620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437499999999986E-2"/>
                  <c:y val="-3.2812497981514643E-2"/>
                </c:manualLayout>
              </c:layout>
              <c:tx>
                <c:rich>
                  <a:bodyPr/>
                  <a:lstStyle/>
                  <a:p>
                    <a:fld id="{46CAAB50-EA95-431C-8337-991F5B7B7235}" type="VALUE">
                      <a:rPr lang="en-US" b="1" smtClean="0"/>
                      <a:pPr/>
                      <a:t>[VALOR]</a:t>
                    </a:fld>
                    <a:endParaRPr lang="en-US" b="1" dirty="0" smtClean="0"/>
                  </a:p>
                  <a:p>
                    <a:r>
                      <a:rPr lang="en-US" b="1" dirty="0" smtClean="0"/>
                      <a:t>2017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EA-47D9-8736-39C51F30577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3"/>
              <c:layout>
                <c:manualLayout>
                  <c:x val="-1.5625E-2"/>
                  <c:y val="-3.04687481256921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8B48CC0-9C61-4150-BA25-14F14E6D24C9}" type="VALUE">
                      <a:rPr lang="en-US" b="1" smtClean="0"/>
                      <a:pPr>
                        <a:defRPr b="1"/>
                      </a:pPr>
                      <a:t>[VALOR]</a:t>
                    </a:fld>
                    <a:endParaRPr lang="en-US" b="1" dirty="0" smtClean="0"/>
                  </a:p>
                  <a:p>
                    <a:pPr>
                      <a:defRPr b="1"/>
                    </a:pPr>
                    <a:r>
                      <a:rPr lang="en-US" b="1" dirty="0" smtClean="0"/>
                      <a:t>2060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EA-47D9-8736-39C51F30577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Plan1!$A$2:$A$45</c:f>
              <c:strCache>
                <c:ptCount val="44"/>
                <c:pt idx="0">
                  <c:v>2017*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  <c:pt idx="24">
                  <c:v>2041</c:v>
                </c:pt>
                <c:pt idx="25">
                  <c:v>2042</c:v>
                </c:pt>
                <c:pt idx="26">
                  <c:v>2043</c:v>
                </c:pt>
                <c:pt idx="27">
                  <c:v>2044</c:v>
                </c:pt>
                <c:pt idx="28">
                  <c:v>2045</c:v>
                </c:pt>
                <c:pt idx="29">
                  <c:v>2046</c:v>
                </c:pt>
                <c:pt idx="30">
                  <c:v>2047</c:v>
                </c:pt>
                <c:pt idx="31">
                  <c:v>2048</c:v>
                </c:pt>
                <c:pt idx="32">
                  <c:v>2049</c:v>
                </c:pt>
                <c:pt idx="33">
                  <c:v>2050</c:v>
                </c:pt>
                <c:pt idx="34">
                  <c:v>2051</c:v>
                </c:pt>
                <c:pt idx="35">
                  <c:v>2052</c:v>
                </c:pt>
                <c:pt idx="36">
                  <c:v>2053</c:v>
                </c:pt>
                <c:pt idx="37">
                  <c:v>2054</c:v>
                </c:pt>
                <c:pt idx="38">
                  <c:v>2055</c:v>
                </c:pt>
                <c:pt idx="39">
                  <c:v>2056</c:v>
                </c:pt>
                <c:pt idx="40">
                  <c:v>2057</c:v>
                </c:pt>
                <c:pt idx="41">
                  <c:v>2058</c:v>
                </c:pt>
                <c:pt idx="42">
                  <c:v>2059</c:v>
                </c:pt>
                <c:pt idx="43">
                  <c:v>2060</c:v>
                </c:pt>
              </c:strCache>
            </c:strRef>
          </c:cat>
          <c:val>
            <c:numRef>
              <c:f>Plan1!$B$2:$B$45</c:f>
              <c:numCache>
                <c:formatCode>0.00%</c:formatCode>
                <c:ptCount val="44"/>
                <c:pt idx="0">
                  <c:v>8.5024138301462507E-2</c:v>
                </c:pt>
                <c:pt idx="1">
                  <c:v>8.5883760356656305E-2</c:v>
                </c:pt>
                <c:pt idx="2">
                  <c:v>8.4199999999999997E-2</c:v>
                </c:pt>
                <c:pt idx="3" formatCode="0.0%">
                  <c:v>8.6269538890004036E-2</c:v>
                </c:pt>
                <c:pt idx="4" formatCode="0.0%">
                  <c:v>8.6635756251322235E-2</c:v>
                </c:pt>
                <c:pt idx="5" formatCode="0.0%">
                  <c:v>8.6963615166314789E-2</c:v>
                </c:pt>
                <c:pt idx="6" formatCode="0.0%">
                  <c:v>8.863206825390918E-2</c:v>
                </c:pt>
                <c:pt idx="7" formatCode="0.0%">
                  <c:v>9.0317885421518404E-2</c:v>
                </c:pt>
                <c:pt idx="8" formatCode="0.0%">
                  <c:v>9.2113230575907229E-2</c:v>
                </c:pt>
                <c:pt idx="9" formatCode="0.0%">
                  <c:v>9.3934983616080825E-2</c:v>
                </c:pt>
                <c:pt idx="10" formatCode="0.0%">
                  <c:v>9.579376214984775E-2</c:v>
                </c:pt>
                <c:pt idx="11" formatCode="0.0%">
                  <c:v>9.7686156889369699E-2</c:v>
                </c:pt>
                <c:pt idx="12" formatCode="0.0%">
                  <c:v>9.9612321402442736E-2</c:v>
                </c:pt>
                <c:pt idx="13" formatCode="0.0%">
                  <c:v>0.10155823783393882</c:v>
                </c:pt>
                <c:pt idx="14" formatCode="0.0%">
                  <c:v>0.10353417341101248</c:v>
                </c:pt>
                <c:pt idx="15" formatCode="0.0%">
                  <c:v>0.10551557247962573</c:v>
                </c:pt>
                <c:pt idx="16" formatCode="0.0%">
                  <c:v>0.10756927704995821</c:v>
                </c:pt>
                <c:pt idx="17" formatCode="0.0%">
                  <c:v>0.1096986354373345</c:v>
                </c:pt>
                <c:pt idx="18" formatCode="0.0%">
                  <c:v>0.11182687985175813</c:v>
                </c:pt>
                <c:pt idx="19" formatCode="0.0%">
                  <c:v>0.11399860717117438</c:v>
                </c:pt>
                <c:pt idx="20" formatCode="0.0%">
                  <c:v>0.11621669205466893</c:v>
                </c:pt>
                <c:pt idx="21" formatCode="0.0%">
                  <c:v>0.11846891930086718</c:v>
                </c:pt>
                <c:pt idx="22" formatCode="0.0%">
                  <c:v>0.12075156960976489</c:v>
                </c:pt>
                <c:pt idx="23" formatCode="0.0%">
                  <c:v>0.12306337681602875</c:v>
                </c:pt>
                <c:pt idx="24" formatCode="0.0%">
                  <c:v>0.12539325367605841</c:v>
                </c:pt>
                <c:pt idx="25" formatCode="0.0%">
                  <c:v>0.12773208792999766</c:v>
                </c:pt>
                <c:pt idx="26" formatCode="0.0%">
                  <c:v>0.13007704298590123</c:v>
                </c:pt>
                <c:pt idx="27" formatCode="0.0%">
                  <c:v>0.13242361813352477</c:v>
                </c:pt>
                <c:pt idx="28" formatCode="0.0%">
                  <c:v>0.13475265905294975</c:v>
                </c:pt>
                <c:pt idx="29" formatCode="0.0%">
                  <c:v>0.13705439313914949</c:v>
                </c:pt>
                <c:pt idx="30" formatCode="0.0%">
                  <c:v>0.1393321871239441</c:v>
                </c:pt>
                <c:pt idx="31" formatCode="0.0%">
                  <c:v>0.14157596556264906</c:v>
                </c:pt>
                <c:pt idx="32" formatCode="0.0%">
                  <c:v>0.14376877898039475</c:v>
                </c:pt>
                <c:pt idx="33" formatCode="0.0%">
                  <c:v>0.14591534255129066</c:v>
                </c:pt>
                <c:pt idx="34" formatCode="0.0%">
                  <c:v>0.14801021405663695</c:v>
                </c:pt>
                <c:pt idx="35" formatCode="0.0%">
                  <c:v>0.15006497622274911</c:v>
                </c:pt>
                <c:pt idx="36" formatCode="0.0%">
                  <c:v>0.15206375334845132</c:v>
                </c:pt>
                <c:pt idx="37" formatCode="0.0%">
                  <c:v>0.15400576082771786</c:v>
                </c:pt>
                <c:pt idx="38" formatCode="0.0%">
                  <c:v>0.15589310242013527</c:v>
                </c:pt>
                <c:pt idx="39" formatCode="0.0%">
                  <c:v>0.15768399368007663</c:v>
                </c:pt>
                <c:pt idx="40" formatCode="0.0%">
                  <c:v>0.15945007841432596</c:v>
                </c:pt>
                <c:pt idx="41" formatCode="0.0%">
                  <c:v>0.16110992699154192</c:v>
                </c:pt>
                <c:pt idx="42" formatCode="0.0%">
                  <c:v>0.16270862675613845</c:v>
                </c:pt>
                <c:pt idx="43" formatCode="0.0%">
                  <c:v>0.16426956610608329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EA-47D9-8736-39C51F305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8"/>
        <c:overlap val="-27"/>
        <c:axId val="174594728"/>
        <c:axId val="174595120"/>
      </c:barChart>
      <c:catAx>
        <c:axId val="17459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59512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74595120"/>
        <c:scaling>
          <c:orientation val="minMax"/>
          <c:max val="0.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594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59888592626102E-2"/>
          <c:y val="4.5492981391003787E-2"/>
          <c:w val="0.926629468328103"/>
          <c:h val="0.80355119073025705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PIB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Plan1!$A$2:$A$78</c:f>
              <c:strCache>
                <c:ptCount val="77"/>
                <c:pt idx="0">
                  <c:v>2000.I</c:v>
                </c:pt>
                <c:pt idx="1">
                  <c:v>2000.II</c:v>
                </c:pt>
                <c:pt idx="2">
                  <c:v>2000.III</c:v>
                </c:pt>
                <c:pt idx="3">
                  <c:v>2000.IV</c:v>
                </c:pt>
                <c:pt idx="4">
                  <c:v>2001.I</c:v>
                </c:pt>
                <c:pt idx="5">
                  <c:v>2001.II</c:v>
                </c:pt>
                <c:pt idx="6">
                  <c:v>2001.III</c:v>
                </c:pt>
                <c:pt idx="7">
                  <c:v>2001.IV</c:v>
                </c:pt>
                <c:pt idx="8">
                  <c:v>2002.I</c:v>
                </c:pt>
                <c:pt idx="9">
                  <c:v>2002.II</c:v>
                </c:pt>
                <c:pt idx="10">
                  <c:v>2002.III</c:v>
                </c:pt>
                <c:pt idx="11">
                  <c:v>2002.IV</c:v>
                </c:pt>
                <c:pt idx="12">
                  <c:v>2003.I</c:v>
                </c:pt>
                <c:pt idx="13">
                  <c:v>2003.II</c:v>
                </c:pt>
                <c:pt idx="14">
                  <c:v>2003.III</c:v>
                </c:pt>
                <c:pt idx="15">
                  <c:v>2003.IV</c:v>
                </c:pt>
                <c:pt idx="16">
                  <c:v>2004.I</c:v>
                </c:pt>
                <c:pt idx="17">
                  <c:v>2004.II</c:v>
                </c:pt>
                <c:pt idx="18">
                  <c:v>2004.III</c:v>
                </c:pt>
                <c:pt idx="19">
                  <c:v>2004.IV</c:v>
                </c:pt>
                <c:pt idx="20">
                  <c:v>2005.I</c:v>
                </c:pt>
                <c:pt idx="21">
                  <c:v>2005.II</c:v>
                </c:pt>
                <c:pt idx="22">
                  <c:v>2005.III</c:v>
                </c:pt>
                <c:pt idx="23">
                  <c:v>2005.IV</c:v>
                </c:pt>
                <c:pt idx="24">
                  <c:v>2006.I</c:v>
                </c:pt>
                <c:pt idx="25">
                  <c:v>2006.II</c:v>
                </c:pt>
                <c:pt idx="26">
                  <c:v>2006.III</c:v>
                </c:pt>
                <c:pt idx="27">
                  <c:v>2006.IV</c:v>
                </c:pt>
                <c:pt idx="28">
                  <c:v>2007.I</c:v>
                </c:pt>
                <c:pt idx="29">
                  <c:v>2007.II</c:v>
                </c:pt>
                <c:pt idx="30">
                  <c:v>2007.III</c:v>
                </c:pt>
                <c:pt idx="31">
                  <c:v>2007.IV</c:v>
                </c:pt>
                <c:pt idx="32">
                  <c:v>2008.I</c:v>
                </c:pt>
                <c:pt idx="33">
                  <c:v>2008.II</c:v>
                </c:pt>
                <c:pt idx="34">
                  <c:v>2008.III</c:v>
                </c:pt>
                <c:pt idx="35">
                  <c:v>2008.IV</c:v>
                </c:pt>
                <c:pt idx="36">
                  <c:v>2009.I</c:v>
                </c:pt>
                <c:pt idx="37">
                  <c:v>2009.II</c:v>
                </c:pt>
                <c:pt idx="38">
                  <c:v>2009.III</c:v>
                </c:pt>
                <c:pt idx="39">
                  <c:v>2009.IV</c:v>
                </c:pt>
                <c:pt idx="40">
                  <c:v>2010.I</c:v>
                </c:pt>
                <c:pt idx="41">
                  <c:v>2010.II</c:v>
                </c:pt>
                <c:pt idx="42">
                  <c:v>2010.III</c:v>
                </c:pt>
                <c:pt idx="43">
                  <c:v>2010.IV</c:v>
                </c:pt>
                <c:pt idx="44">
                  <c:v>2011.I</c:v>
                </c:pt>
                <c:pt idx="45">
                  <c:v>2011.II</c:v>
                </c:pt>
                <c:pt idx="46">
                  <c:v>2011.III</c:v>
                </c:pt>
                <c:pt idx="47">
                  <c:v>2011.IV</c:v>
                </c:pt>
                <c:pt idx="48">
                  <c:v>2012.I</c:v>
                </c:pt>
                <c:pt idx="49">
                  <c:v>2012.II</c:v>
                </c:pt>
                <c:pt idx="50">
                  <c:v>2012.III</c:v>
                </c:pt>
                <c:pt idx="51">
                  <c:v>2012.IV</c:v>
                </c:pt>
                <c:pt idx="52">
                  <c:v>2013.I</c:v>
                </c:pt>
                <c:pt idx="53">
                  <c:v>2013.II</c:v>
                </c:pt>
                <c:pt idx="54">
                  <c:v>2013.III</c:v>
                </c:pt>
                <c:pt idx="55">
                  <c:v>2013.IV</c:v>
                </c:pt>
                <c:pt idx="56">
                  <c:v>2014.I</c:v>
                </c:pt>
                <c:pt idx="57">
                  <c:v>2014.II</c:v>
                </c:pt>
                <c:pt idx="58">
                  <c:v>2014.III</c:v>
                </c:pt>
                <c:pt idx="59">
                  <c:v>2014.IV</c:v>
                </c:pt>
                <c:pt idx="60">
                  <c:v>2015.I</c:v>
                </c:pt>
                <c:pt idx="61">
                  <c:v>2015.II</c:v>
                </c:pt>
                <c:pt idx="62">
                  <c:v>2015.III</c:v>
                </c:pt>
                <c:pt idx="63">
                  <c:v>2015.IV</c:v>
                </c:pt>
                <c:pt idx="64">
                  <c:v>2016.I</c:v>
                </c:pt>
                <c:pt idx="65">
                  <c:v>2016.II</c:v>
                </c:pt>
                <c:pt idx="66">
                  <c:v>2016.III</c:v>
                </c:pt>
                <c:pt idx="67">
                  <c:v>2016.IV</c:v>
                </c:pt>
                <c:pt idx="68">
                  <c:v>2017.I</c:v>
                </c:pt>
                <c:pt idx="69">
                  <c:v>2017.II</c:v>
                </c:pt>
                <c:pt idx="70">
                  <c:v>2017.III</c:v>
                </c:pt>
                <c:pt idx="71">
                  <c:v>2017.IV</c:v>
                </c:pt>
                <c:pt idx="72">
                  <c:v>2018.I</c:v>
                </c:pt>
                <c:pt idx="73">
                  <c:v>2018.II</c:v>
                </c:pt>
                <c:pt idx="74">
                  <c:v>2018.III</c:v>
                </c:pt>
                <c:pt idx="75">
                  <c:v>2018.IV</c:v>
                </c:pt>
                <c:pt idx="76">
                  <c:v>2019.I</c:v>
                </c:pt>
              </c:strCache>
            </c:strRef>
          </c:cat>
          <c:val>
            <c:numRef>
              <c:f>Plan1!$B$2:$B$78</c:f>
              <c:numCache>
                <c:formatCode>0.0</c:formatCode>
                <c:ptCount val="77"/>
                <c:pt idx="0">
                  <c:v>99.229363553520471</c:v>
                </c:pt>
                <c:pt idx="1">
                  <c:v>99.52622020757471</c:v>
                </c:pt>
                <c:pt idx="2">
                  <c:v>99.779100856612004</c:v>
                </c:pt>
                <c:pt idx="3">
                  <c:v>101.4653153822928</c:v>
                </c:pt>
                <c:pt idx="4">
                  <c:v>101.5342110786454</c:v>
                </c:pt>
                <c:pt idx="5">
                  <c:v>100.57501158563187</c:v>
                </c:pt>
                <c:pt idx="6">
                  <c:v>100.05628223750294</c:v>
                </c:pt>
                <c:pt idx="7">
                  <c:v>100.57691426968334</c:v>
                </c:pt>
                <c:pt idx="8">
                  <c:v>101.83792583176495</c:v>
                </c:pt>
                <c:pt idx="9">
                  <c:v>104.37643119733941</c:v>
                </c:pt>
                <c:pt idx="10">
                  <c:v>102.96910932095396</c:v>
                </c:pt>
                <c:pt idx="11">
                  <c:v>104.27713791160495</c:v>
                </c:pt>
                <c:pt idx="12">
                  <c:v>103.14259147241309</c:v>
                </c:pt>
                <c:pt idx="13">
                  <c:v>102.39945825344113</c:v>
                </c:pt>
                <c:pt idx="14">
                  <c:v>103.42994786899105</c:v>
                </c:pt>
                <c:pt idx="15">
                  <c:v>104.40145418405716</c:v>
                </c:pt>
                <c:pt idx="16">
                  <c:v>105.90448460417674</c:v>
                </c:pt>
                <c:pt idx="17">
                  <c:v>107.8558197655303</c:v>
                </c:pt>
                <c:pt idx="18">
                  <c:v>109.31095570708609</c:v>
                </c:pt>
                <c:pt idx="19">
                  <c:v>109.98012449602965</c:v>
                </c:pt>
                <c:pt idx="20">
                  <c:v>108.86260832998951</c:v>
                </c:pt>
                <c:pt idx="21">
                  <c:v>111.59310625328752</c:v>
                </c:pt>
                <c:pt idx="22">
                  <c:v>110.27340301280739</c:v>
                </c:pt>
                <c:pt idx="23">
                  <c:v>111.15335518860152</c:v>
                </c:pt>
                <c:pt idx="24">
                  <c:v>113.24921245876575</c:v>
                </c:pt>
                <c:pt idx="25">
                  <c:v>114.80965034560376</c:v>
                </c:pt>
                <c:pt idx="26">
                  <c:v>114.23166576786133</c:v>
                </c:pt>
                <c:pt idx="27">
                  <c:v>116.53311750223665</c:v>
                </c:pt>
                <c:pt idx="28">
                  <c:v>118.82308566930304</c:v>
                </c:pt>
                <c:pt idx="29">
                  <c:v>121.41252669073862</c:v>
                </c:pt>
                <c:pt idx="30">
                  <c:v>121.92251214728668</c:v>
                </c:pt>
                <c:pt idx="31">
                  <c:v>124.89719072902012</c:v>
                </c:pt>
                <c:pt idx="32">
                  <c:v>127.35626738848806</c:v>
                </c:pt>
                <c:pt idx="33">
                  <c:v>129.32484275189574</c:v>
                </c:pt>
                <c:pt idx="34">
                  <c:v>131.72195932311053</c:v>
                </c:pt>
                <c:pt idx="35">
                  <c:v>127.44244033185643</c:v>
                </c:pt>
                <c:pt idx="36">
                  <c:v>125.81764814957748</c:v>
                </c:pt>
                <c:pt idx="37">
                  <c:v>128.05008409314155</c:v>
                </c:pt>
                <c:pt idx="38">
                  <c:v>131.80991617579571</c:v>
                </c:pt>
                <c:pt idx="39">
                  <c:v>135.78403010872867</c:v>
                </c:pt>
                <c:pt idx="40">
                  <c:v>136.53976078253876</c:v>
                </c:pt>
                <c:pt idx="41">
                  <c:v>139.08317024138867</c:v>
                </c:pt>
                <c:pt idx="42">
                  <c:v>140.16207753441304</c:v>
                </c:pt>
                <c:pt idx="43">
                  <c:v>142.25499954652267</c:v>
                </c:pt>
                <c:pt idx="44">
                  <c:v>143.57139188783071</c:v>
                </c:pt>
                <c:pt idx="45">
                  <c:v>145.33307374047894</c:v>
                </c:pt>
                <c:pt idx="46">
                  <c:v>144.95945902950805</c:v>
                </c:pt>
                <c:pt idx="47">
                  <c:v>145.30823633168649</c:v>
                </c:pt>
                <c:pt idx="48">
                  <c:v>145.55726965631436</c:v>
                </c:pt>
                <c:pt idx="49">
                  <c:v>147.36204234618555</c:v>
                </c:pt>
                <c:pt idx="50">
                  <c:v>149.48561232398239</c:v>
                </c:pt>
                <c:pt idx="51">
                  <c:v>149.3983188129215</c:v>
                </c:pt>
                <c:pt idx="52">
                  <c:v>149.85209437796283</c:v>
                </c:pt>
                <c:pt idx="53">
                  <c:v>153.31000418981705</c:v>
                </c:pt>
                <c:pt idx="54">
                  <c:v>154.27464846932841</c:v>
                </c:pt>
                <c:pt idx="55">
                  <c:v>152.91467020720293</c:v>
                </c:pt>
                <c:pt idx="56">
                  <c:v>154.93872721955751</c:v>
                </c:pt>
                <c:pt idx="57">
                  <c:v>153.06430613079246</c:v>
                </c:pt>
                <c:pt idx="58">
                  <c:v>152.43316246880764</c:v>
                </c:pt>
                <c:pt idx="59">
                  <c:v>154.57446744741179</c:v>
                </c:pt>
                <c:pt idx="60">
                  <c:v>151.32405763583478</c:v>
                </c:pt>
                <c:pt idx="61">
                  <c:v>146.74484389142094</c:v>
                </c:pt>
                <c:pt idx="62">
                  <c:v>144.50360433505116</c:v>
                </c:pt>
                <c:pt idx="63">
                  <c:v>142.32146782274592</c:v>
                </c:pt>
                <c:pt idx="64">
                  <c:v>140.98404555227509</c:v>
                </c:pt>
                <c:pt idx="65">
                  <c:v>140.68310568969915</c:v>
                </c:pt>
                <c:pt idx="66">
                  <c:v>140.6354741695464</c:v>
                </c:pt>
                <c:pt idx="67">
                  <c:v>139.7785612242194</c:v>
                </c:pt>
                <c:pt idx="68">
                  <c:v>140.88545821940332</c:v>
                </c:pt>
                <c:pt idx="69">
                  <c:v>140.86357090651359</c:v>
                </c:pt>
                <c:pt idx="70">
                  <c:v>140.63112746856561</c:v>
                </c:pt>
                <c:pt idx="71">
                  <c:v>141.62530919693558</c:v>
                </c:pt>
                <c:pt idx="72">
                  <c:v>141.74001281056903</c:v>
                </c:pt>
                <c:pt idx="73">
                  <c:v>142.75756747245964</c:v>
                </c:pt>
                <c:pt idx="74">
                  <c:v>142.17850241112922</c:v>
                </c:pt>
                <c:pt idx="75">
                  <c:v>141.47821827688898</c:v>
                </c:pt>
                <c:pt idx="76">
                  <c:v>141.69358200176291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8D3-4F92-A453-063AA5507FFE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Demanda interna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Plan1!$A$2:$A$78</c:f>
              <c:strCache>
                <c:ptCount val="77"/>
                <c:pt idx="0">
                  <c:v>2000.I</c:v>
                </c:pt>
                <c:pt idx="1">
                  <c:v>2000.II</c:v>
                </c:pt>
                <c:pt idx="2">
                  <c:v>2000.III</c:v>
                </c:pt>
                <c:pt idx="3">
                  <c:v>2000.IV</c:v>
                </c:pt>
                <c:pt idx="4">
                  <c:v>2001.I</c:v>
                </c:pt>
                <c:pt idx="5">
                  <c:v>2001.II</c:v>
                </c:pt>
                <c:pt idx="6">
                  <c:v>2001.III</c:v>
                </c:pt>
                <c:pt idx="7">
                  <c:v>2001.IV</c:v>
                </c:pt>
                <c:pt idx="8">
                  <c:v>2002.I</c:v>
                </c:pt>
                <c:pt idx="9">
                  <c:v>2002.II</c:v>
                </c:pt>
                <c:pt idx="10">
                  <c:v>2002.III</c:v>
                </c:pt>
                <c:pt idx="11">
                  <c:v>2002.IV</c:v>
                </c:pt>
                <c:pt idx="12">
                  <c:v>2003.I</c:v>
                </c:pt>
                <c:pt idx="13">
                  <c:v>2003.II</c:v>
                </c:pt>
                <c:pt idx="14">
                  <c:v>2003.III</c:v>
                </c:pt>
                <c:pt idx="15">
                  <c:v>2003.IV</c:v>
                </c:pt>
                <c:pt idx="16">
                  <c:v>2004.I</c:v>
                </c:pt>
                <c:pt idx="17">
                  <c:v>2004.II</c:v>
                </c:pt>
                <c:pt idx="18">
                  <c:v>2004.III</c:v>
                </c:pt>
                <c:pt idx="19">
                  <c:v>2004.IV</c:v>
                </c:pt>
                <c:pt idx="20">
                  <c:v>2005.I</c:v>
                </c:pt>
                <c:pt idx="21">
                  <c:v>2005.II</c:v>
                </c:pt>
                <c:pt idx="22">
                  <c:v>2005.III</c:v>
                </c:pt>
                <c:pt idx="23">
                  <c:v>2005.IV</c:v>
                </c:pt>
                <c:pt idx="24">
                  <c:v>2006.I</c:v>
                </c:pt>
                <c:pt idx="25">
                  <c:v>2006.II</c:v>
                </c:pt>
                <c:pt idx="26">
                  <c:v>2006.III</c:v>
                </c:pt>
                <c:pt idx="27">
                  <c:v>2006.IV</c:v>
                </c:pt>
                <c:pt idx="28">
                  <c:v>2007.I</c:v>
                </c:pt>
                <c:pt idx="29">
                  <c:v>2007.II</c:v>
                </c:pt>
                <c:pt idx="30">
                  <c:v>2007.III</c:v>
                </c:pt>
                <c:pt idx="31">
                  <c:v>2007.IV</c:v>
                </c:pt>
                <c:pt idx="32">
                  <c:v>2008.I</c:v>
                </c:pt>
                <c:pt idx="33">
                  <c:v>2008.II</c:v>
                </c:pt>
                <c:pt idx="34">
                  <c:v>2008.III</c:v>
                </c:pt>
                <c:pt idx="35">
                  <c:v>2008.IV</c:v>
                </c:pt>
                <c:pt idx="36">
                  <c:v>2009.I</c:v>
                </c:pt>
                <c:pt idx="37">
                  <c:v>2009.II</c:v>
                </c:pt>
                <c:pt idx="38">
                  <c:v>2009.III</c:v>
                </c:pt>
                <c:pt idx="39">
                  <c:v>2009.IV</c:v>
                </c:pt>
                <c:pt idx="40">
                  <c:v>2010.I</c:v>
                </c:pt>
                <c:pt idx="41">
                  <c:v>2010.II</c:v>
                </c:pt>
                <c:pt idx="42">
                  <c:v>2010.III</c:v>
                </c:pt>
                <c:pt idx="43">
                  <c:v>2010.IV</c:v>
                </c:pt>
                <c:pt idx="44">
                  <c:v>2011.I</c:v>
                </c:pt>
                <c:pt idx="45">
                  <c:v>2011.II</c:v>
                </c:pt>
                <c:pt idx="46">
                  <c:v>2011.III</c:v>
                </c:pt>
                <c:pt idx="47">
                  <c:v>2011.IV</c:v>
                </c:pt>
                <c:pt idx="48">
                  <c:v>2012.I</c:v>
                </c:pt>
                <c:pt idx="49">
                  <c:v>2012.II</c:v>
                </c:pt>
                <c:pt idx="50">
                  <c:v>2012.III</c:v>
                </c:pt>
                <c:pt idx="51">
                  <c:v>2012.IV</c:v>
                </c:pt>
                <c:pt idx="52">
                  <c:v>2013.I</c:v>
                </c:pt>
                <c:pt idx="53">
                  <c:v>2013.II</c:v>
                </c:pt>
                <c:pt idx="54">
                  <c:v>2013.III</c:v>
                </c:pt>
                <c:pt idx="55">
                  <c:v>2013.IV</c:v>
                </c:pt>
                <c:pt idx="56">
                  <c:v>2014.I</c:v>
                </c:pt>
                <c:pt idx="57">
                  <c:v>2014.II</c:v>
                </c:pt>
                <c:pt idx="58">
                  <c:v>2014.III</c:v>
                </c:pt>
                <c:pt idx="59">
                  <c:v>2014.IV</c:v>
                </c:pt>
                <c:pt idx="60">
                  <c:v>2015.I</c:v>
                </c:pt>
                <c:pt idx="61">
                  <c:v>2015.II</c:v>
                </c:pt>
                <c:pt idx="62">
                  <c:v>2015.III</c:v>
                </c:pt>
                <c:pt idx="63">
                  <c:v>2015.IV</c:v>
                </c:pt>
                <c:pt idx="64">
                  <c:v>2016.I</c:v>
                </c:pt>
                <c:pt idx="65">
                  <c:v>2016.II</c:v>
                </c:pt>
                <c:pt idx="66">
                  <c:v>2016.III</c:v>
                </c:pt>
                <c:pt idx="67">
                  <c:v>2016.IV</c:v>
                </c:pt>
                <c:pt idx="68">
                  <c:v>2017.I</c:v>
                </c:pt>
                <c:pt idx="69">
                  <c:v>2017.II</c:v>
                </c:pt>
                <c:pt idx="70">
                  <c:v>2017.III</c:v>
                </c:pt>
                <c:pt idx="71">
                  <c:v>2017.IV</c:v>
                </c:pt>
                <c:pt idx="72">
                  <c:v>2018.I</c:v>
                </c:pt>
                <c:pt idx="73">
                  <c:v>2018.II</c:v>
                </c:pt>
                <c:pt idx="74">
                  <c:v>2018.III</c:v>
                </c:pt>
                <c:pt idx="75">
                  <c:v>2018.IV</c:v>
                </c:pt>
                <c:pt idx="76">
                  <c:v>2019.I</c:v>
                </c:pt>
              </c:strCache>
            </c:strRef>
          </c:cat>
          <c:val>
            <c:numRef>
              <c:f>Plan1!$C$2:$C$78</c:f>
              <c:numCache>
                <c:formatCode>0.0</c:formatCode>
                <c:ptCount val="77"/>
                <c:pt idx="0">
                  <c:v>97.5809789388788</c:v>
                </c:pt>
                <c:pt idx="1">
                  <c:v>99.316317495780353</c:v>
                </c:pt>
                <c:pt idx="2">
                  <c:v>100.75086374580427</c:v>
                </c:pt>
                <c:pt idx="3">
                  <c:v>102.35183981953652</c:v>
                </c:pt>
                <c:pt idx="4">
                  <c:v>103.22093641163485</c:v>
                </c:pt>
                <c:pt idx="5">
                  <c:v>102.99956860408621</c:v>
                </c:pt>
                <c:pt idx="6">
                  <c:v>100.12352132072131</c:v>
                </c:pt>
                <c:pt idx="7">
                  <c:v>99.190312899188669</c:v>
                </c:pt>
                <c:pt idx="8">
                  <c:v>101.05370870857055</c:v>
                </c:pt>
                <c:pt idx="9">
                  <c:v>101.81944130799157</c:v>
                </c:pt>
                <c:pt idx="10">
                  <c:v>101.38076601029276</c:v>
                </c:pt>
                <c:pt idx="11">
                  <c:v>101.0919958110733</c:v>
                </c:pt>
                <c:pt idx="12">
                  <c:v>100.81741950222897</c:v>
                </c:pt>
                <c:pt idx="13">
                  <c:v>99.424045094138393</c:v>
                </c:pt>
                <c:pt idx="14">
                  <c:v>99.851764938676112</c:v>
                </c:pt>
                <c:pt idx="15">
                  <c:v>102.24555429927236</c:v>
                </c:pt>
                <c:pt idx="16">
                  <c:v>102.83909290755045</c:v>
                </c:pt>
                <c:pt idx="17">
                  <c:v>105.22262927804825</c:v>
                </c:pt>
                <c:pt idx="18">
                  <c:v>106.66616957206487</c:v>
                </c:pt>
                <c:pt idx="19">
                  <c:v>108.0092421738937</c:v>
                </c:pt>
                <c:pt idx="20">
                  <c:v>107.95746344106104</c:v>
                </c:pt>
                <c:pt idx="21">
                  <c:v>109.32920306200886</c:v>
                </c:pt>
                <c:pt idx="22">
                  <c:v>110.33861255763242</c:v>
                </c:pt>
                <c:pt idx="23">
                  <c:v>111.6691594512169</c:v>
                </c:pt>
                <c:pt idx="24">
                  <c:v>114.11714134209528</c:v>
                </c:pt>
                <c:pt idx="25">
                  <c:v>115.45588410575733</c:v>
                </c:pt>
                <c:pt idx="26">
                  <c:v>117.21372998614017</c:v>
                </c:pt>
                <c:pt idx="27">
                  <c:v>119.89906356600113</c:v>
                </c:pt>
                <c:pt idx="28">
                  <c:v>122.68241071687109</c:v>
                </c:pt>
                <c:pt idx="29">
                  <c:v>125.08568233780602</c:v>
                </c:pt>
                <c:pt idx="30">
                  <c:v>126.70932892499702</c:v>
                </c:pt>
                <c:pt idx="31">
                  <c:v>129.54963234473936</c:v>
                </c:pt>
                <c:pt idx="32">
                  <c:v>133.03274762587901</c:v>
                </c:pt>
                <c:pt idx="33">
                  <c:v>135.93954245609015</c:v>
                </c:pt>
                <c:pt idx="34">
                  <c:v>139.49799581683538</c:v>
                </c:pt>
                <c:pt idx="35">
                  <c:v>134.52465009137364</c:v>
                </c:pt>
                <c:pt idx="36">
                  <c:v>131.59347111842112</c:v>
                </c:pt>
                <c:pt idx="37">
                  <c:v>135.56765048768594</c:v>
                </c:pt>
                <c:pt idx="38">
                  <c:v>140.15252732315977</c:v>
                </c:pt>
                <c:pt idx="39">
                  <c:v>144.952600531234</c:v>
                </c:pt>
                <c:pt idx="40">
                  <c:v>149.08723688905496</c:v>
                </c:pt>
                <c:pt idx="41">
                  <c:v>150.61605585866732</c:v>
                </c:pt>
                <c:pt idx="42">
                  <c:v>154.65704467317633</c:v>
                </c:pt>
                <c:pt idx="43">
                  <c:v>156.8798070586864</c:v>
                </c:pt>
                <c:pt idx="44">
                  <c:v>158.78074034973733</c:v>
                </c:pt>
                <c:pt idx="45">
                  <c:v>161.58756929442751</c:v>
                </c:pt>
                <c:pt idx="46">
                  <c:v>161.56921856820122</c:v>
                </c:pt>
                <c:pt idx="47">
                  <c:v>162.88317863805622</c:v>
                </c:pt>
                <c:pt idx="48">
                  <c:v>163.42216892163492</c:v>
                </c:pt>
                <c:pt idx="49">
                  <c:v>164.6312038054636</c:v>
                </c:pt>
                <c:pt idx="50">
                  <c:v>164.88640604952406</c:v>
                </c:pt>
                <c:pt idx="51">
                  <c:v>167.69739197537163</c:v>
                </c:pt>
                <c:pt idx="52">
                  <c:v>169.19200198401867</c:v>
                </c:pt>
                <c:pt idx="53">
                  <c:v>172.49559335239351</c:v>
                </c:pt>
                <c:pt idx="54">
                  <c:v>172.67496746684091</c:v>
                </c:pt>
                <c:pt idx="55">
                  <c:v>172.46911011471349</c:v>
                </c:pt>
                <c:pt idx="56">
                  <c:v>173.60287552321211</c:v>
                </c:pt>
                <c:pt idx="57">
                  <c:v>171.70661404811824</c:v>
                </c:pt>
                <c:pt idx="58">
                  <c:v>171.76052303314088</c:v>
                </c:pt>
                <c:pt idx="59">
                  <c:v>171.52938580283973</c:v>
                </c:pt>
                <c:pt idx="60">
                  <c:v>168.67997773766049</c:v>
                </c:pt>
                <c:pt idx="61">
                  <c:v>163.24371916139958</c:v>
                </c:pt>
                <c:pt idx="62">
                  <c:v>158.62570117596323</c:v>
                </c:pt>
                <c:pt idx="63">
                  <c:v>155.45003676615542</c:v>
                </c:pt>
                <c:pt idx="64">
                  <c:v>153.33433565696558</c:v>
                </c:pt>
                <c:pt idx="65">
                  <c:v>154.60118411534816</c:v>
                </c:pt>
                <c:pt idx="66">
                  <c:v>151.87958008310329</c:v>
                </c:pt>
                <c:pt idx="67">
                  <c:v>151.5378940487328</c:v>
                </c:pt>
                <c:pt idx="68">
                  <c:v>152.14077183823372</c:v>
                </c:pt>
                <c:pt idx="69">
                  <c:v>153.19317689922315</c:v>
                </c:pt>
                <c:pt idx="70">
                  <c:v>154.76104967432784</c:v>
                </c:pt>
                <c:pt idx="71">
                  <c:v>156.32318202029074</c:v>
                </c:pt>
                <c:pt idx="72">
                  <c:v>157.19400572143221</c:v>
                </c:pt>
                <c:pt idx="73">
                  <c:v>156.47586109673563</c:v>
                </c:pt>
                <c:pt idx="74">
                  <c:v>160.03089192456227</c:v>
                </c:pt>
                <c:pt idx="75">
                  <c:v>158.60058942248821</c:v>
                </c:pt>
                <c:pt idx="76">
                  <c:v>158.6886674446425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8D3-4F92-A453-063AA5507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595904"/>
        <c:axId val="174596296"/>
      </c:lineChart>
      <c:catAx>
        <c:axId val="17459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596296"/>
        <c:crosses val="autoZero"/>
        <c:auto val="1"/>
        <c:lblAlgn val="ctr"/>
        <c:lblOffset val="100"/>
        <c:noMultiLvlLbl val="0"/>
      </c:catAx>
      <c:valAx>
        <c:axId val="174596296"/>
        <c:scaling>
          <c:orientation val="minMax"/>
          <c:max val="18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5959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Plan1!$A$2:$A$25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Plan1!$B$2:$B$25</c:f>
              <c:numCache>
                <c:formatCode>0.00</c:formatCode>
                <c:ptCount val="19"/>
                <c:pt idx="0">
                  <c:v>-3.7811836703924802</c:v>
                </c:pt>
                <c:pt idx="1">
                  <c:v>-4.2392755384165346</c:v>
                </c:pt>
                <c:pt idx="2">
                  <c:v>-1.5935408770355541</c:v>
                </c:pt>
                <c:pt idx="3">
                  <c:v>0.67208803261113192</c:v>
                </c:pt>
                <c:pt idx="4">
                  <c:v>1.695223324174155</c:v>
                </c:pt>
                <c:pt idx="5">
                  <c:v>1.5186877843398776</c:v>
                </c:pt>
                <c:pt idx="6">
                  <c:v>1.1769064470427371</c:v>
                </c:pt>
                <c:pt idx="7">
                  <c:v>2.9209676363945124E-2</c:v>
                </c:pt>
                <c:pt idx="8">
                  <c:v>-1.8096774822268828</c:v>
                </c:pt>
                <c:pt idx="9">
                  <c:v>-1.5700592642189513</c:v>
                </c:pt>
                <c:pt idx="10">
                  <c:v>-3.5757061705397994</c:v>
                </c:pt>
                <c:pt idx="11">
                  <c:v>-2.9178969213542403</c:v>
                </c:pt>
                <c:pt idx="12">
                  <c:v>-3.4016008092910131</c:v>
                </c:pt>
                <c:pt idx="13">
                  <c:v>-3.2324735278594607</c:v>
                </c:pt>
                <c:pt idx="14">
                  <c:v>-4.1318722065177527</c:v>
                </c:pt>
                <c:pt idx="15">
                  <c:v>-3.0326903016476887</c:v>
                </c:pt>
                <c:pt idx="16">
                  <c:v>-1.3341911227574696</c:v>
                </c:pt>
                <c:pt idx="17">
                  <c:v>-0.35236421705774085</c:v>
                </c:pt>
                <c:pt idx="18">
                  <c:v>-0.77682529035721648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4D-4DDA-B836-122C691E8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597080"/>
        <c:axId val="17459747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Plan1!$C$1</c15:sqref>
                        </c15:formulaRef>
                      </c:ext>
                    </c:extLst>
                    <c:strCache>
                      <c:ptCount val="1"/>
                      <c:pt idx="0">
                        <c:v>Série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Plan1!$A$2:$A$25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</c:numCache>
                  </c:num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Plan1!$C$2:$C$25</c15:sqref>
                        </c15:formulaRef>
                      </c:ext>
                    </c:extLst>
                    <c:numCache>
                      <c:formatCode>General</c:formatCode>
                      <c:ptCount val="19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584D-4DDA-B836-122C691E8D2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Plan1!$D$1</c15:sqref>
                        </c15:formulaRef>
                      </c:ext>
                    </c:extLst>
                    <c:strCache>
                      <c:ptCount val="1"/>
                      <c:pt idx="0">
                        <c:v>Série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Plan1!$A$2:$A$25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</c:numCache>
                  </c:num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Plan1!$D$2:$D$25</c15:sqref>
                        </c15:formulaRef>
                      </c:ext>
                    </c:extLst>
                    <c:numCache>
                      <c:formatCode>General</c:formatCode>
                      <c:ptCount val="19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2-584D-4DDA-B836-122C691E8D2B}"/>
                  </c:ext>
                </c:extLst>
              </c15:ser>
            </c15:filteredBarSeries>
          </c:ext>
        </c:extLst>
      </c:barChart>
      <c:catAx>
        <c:axId val="17459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597472"/>
        <c:crosses val="autoZero"/>
        <c:auto val="1"/>
        <c:lblAlgn val="ctr"/>
        <c:lblOffset val="100"/>
        <c:noMultiLvlLbl val="0"/>
      </c:catAx>
      <c:valAx>
        <c:axId val="174597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174597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Plan1!$A$2:$A$232</c:f>
              <c:numCache>
                <c:formatCode>mmm\-yy</c:formatCode>
                <c:ptCount val="231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</c:numCache>
            </c:numRef>
          </c:cat>
          <c:val>
            <c:numRef>
              <c:f>Plan1!$B$2:$B$232</c:f>
              <c:numCache>
                <c:formatCode>General</c:formatCode>
                <c:ptCount val="231"/>
                <c:pt idx="0">
                  <c:v>110.34</c:v>
                </c:pt>
                <c:pt idx="1">
                  <c:v>109.1</c:v>
                </c:pt>
                <c:pt idx="2">
                  <c:v>107.7</c:v>
                </c:pt>
                <c:pt idx="3">
                  <c:v>108.93</c:v>
                </c:pt>
                <c:pt idx="4">
                  <c:v>112.72</c:v>
                </c:pt>
                <c:pt idx="5">
                  <c:v>111.84</c:v>
                </c:pt>
                <c:pt idx="6">
                  <c:v>109.68</c:v>
                </c:pt>
                <c:pt idx="7">
                  <c:v>108.95</c:v>
                </c:pt>
                <c:pt idx="8">
                  <c:v>111.08</c:v>
                </c:pt>
                <c:pt idx="9">
                  <c:v>113.56</c:v>
                </c:pt>
                <c:pt idx="10">
                  <c:v>117.38</c:v>
                </c:pt>
                <c:pt idx="11">
                  <c:v>117.54</c:v>
                </c:pt>
                <c:pt idx="12">
                  <c:v>117.09</c:v>
                </c:pt>
                <c:pt idx="13">
                  <c:v>119.85</c:v>
                </c:pt>
                <c:pt idx="14">
                  <c:v>124.88</c:v>
                </c:pt>
                <c:pt idx="15">
                  <c:v>130.83000000000001</c:v>
                </c:pt>
                <c:pt idx="16">
                  <c:v>137.13999999999999</c:v>
                </c:pt>
                <c:pt idx="17">
                  <c:v>141.33000000000001</c:v>
                </c:pt>
                <c:pt idx="18">
                  <c:v>144.37</c:v>
                </c:pt>
                <c:pt idx="19">
                  <c:v>145.96</c:v>
                </c:pt>
                <c:pt idx="20">
                  <c:v>155.58000000000001</c:v>
                </c:pt>
                <c:pt idx="21">
                  <c:v>157.72999999999999</c:v>
                </c:pt>
                <c:pt idx="22">
                  <c:v>145.1</c:v>
                </c:pt>
                <c:pt idx="23">
                  <c:v>133.41</c:v>
                </c:pt>
                <c:pt idx="24">
                  <c:v>133.88</c:v>
                </c:pt>
                <c:pt idx="25">
                  <c:v>136.27000000000001</c:v>
                </c:pt>
                <c:pt idx="26">
                  <c:v>132.12</c:v>
                </c:pt>
                <c:pt idx="27">
                  <c:v>130.33000000000001</c:v>
                </c:pt>
                <c:pt idx="28">
                  <c:v>139.02000000000001</c:v>
                </c:pt>
                <c:pt idx="29">
                  <c:v>151.56</c:v>
                </c:pt>
                <c:pt idx="30">
                  <c:v>162.13999999999999</c:v>
                </c:pt>
                <c:pt idx="31">
                  <c:v>171.29</c:v>
                </c:pt>
                <c:pt idx="32">
                  <c:v>183.05</c:v>
                </c:pt>
                <c:pt idx="33">
                  <c:v>206.11</c:v>
                </c:pt>
                <c:pt idx="34">
                  <c:v>188</c:v>
                </c:pt>
                <c:pt idx="35">
                  <c:v>186.27</c:v>
                </c:pt>
                <c:pt idx="36">
                  <c:v>173.51</c:v>
                </c:pt>
                <c:pt idx="37">
                  <c:v>179.77</c:v>
                </c:pt>
                <c:pt idx="38">
                  <c:v>171.5</c:v>
                </c:pt>
                <c:pt idx="39">
                  <c:v>153.34</c:v>
                </c:pt>
                <c:pt idx="40">
                  <c:v>144.22</c:v>
                </c:pt>
                <c:pt idx="41">
                  <c:v>141.04</c:v>
                </c:pt>
                <c:pt idx="42">
                  <c:v>140.75</c:v>
                </c:pt>
                <c:pt idx="43">
                  <c:v>146.80000000000001</c:v>
                </c:pt>
                <c:pt idx="44">
                  <c:v>142.26</c:v>
                </c:pt>
                <c:pt idx="45">
                  <c:v>138.72</c:v>
                </c:pt>
                <c:pt idx="46">
                  <c:v>140.4</c:v>
                </c:pt>
                <c:pt idx="47">
                  <c:v>140.07</c:v>
                </c:pt>
                <c:pt idx="48">
                  <c:v>136.19</c:v>
                </c:pt>
                <c:pt idx="49">
                  <c:v>139.84</c:v>
                </c:pt>
                <c:pt idx="50">
                  <c:v>138.88999999999999</c:v>
                </c:pt>
                <c:pt idx="51">
                  <c:v>138.85</c:v>
                </c:pt>
                <c:pt idx="52">
                  <c:v>148.25</c:v>
                </c:pt>
                <c:pt idx="53">
                  <c:v>149.04</c:v>
                </c:pt>
                <c:pt idx="54">
                  <c:v>143.11000000000001</c:v>
                </c:pt>
                <c:pt idx="55">
                  <c:v>140.62</c:v>
                </c:pt>
                <c:pt idx="56">
                  <c:v>135.22999999999999</c:v>
                </c:pt>
                <c:pt idx="57">
                  <c:v>133.55000000000001</c:v>
                </c:pt>
                <c:pt idx="58">
                  <c:v>129.6</c:v>
                </c:pt>
                <c:pt idx="59">
                  <c:v>124.9</c:v>
                </c:pt>
                <c:pt idx="60">
                  <c:v>123.29</c:v>
                </c:pt>
                <c:pt idx="61">
                  <c:v>118.92</c:v>
                </c:pt>
                <c:pt idx="62">
                  <c:v>124.02</c:v>
                </c:pt>
                <c:pt idx="63">
                  <c:v>118.03</c:v>
                </c:pt>
                <c:pt idx="64">
                  <c:v>111.59</c:v>
                </c:pt>
                <c:pt idx="65">
                  <c:v>109.88</c:v>
                </c:pt>
                <c:pt idx="66">
                  <c:v>108.29</c:v>
                </c:pt>
                <c:pt idx="67">
                  <c:v>108.07</c:v>
                </c:pt>
                <c:pt idx="68">
                  <c:v>105.95</c:v>
                </c:pt>
                <c:pt idx="69">
                  <c:v>103.63</c:v>
                </c:pt>
                <c:pt idx="70">
                  <c:v>100.17</c:v>
                </c:pt>
                <c:pt idx="71">
                  <c:v>102.76</c:v>
                </c:pt>
                <c:pt idx="72">
                  <c:v>102.41</c:v>
                </c:pt>
                <c:pt idx="73">
                  <c:v>97.17</c:v>
                </c:pt>
                <c:pt idx="74">
                  <c:v>96.84</c:v>
                </c:pt>
                <c:pt idx="75">
                  <c:v>96.43</c:v>
                </c:pt>
                <c:pt idx="76">
                  <c:v>99.03</c:v>
                </c:pt>
                <c:pt idx="77">
                  <c:v>102.64</c:v>
                </c:pt>
                <c:pt idx="78">
                  <c:v>100.05</c:v>
                </c:pt>
                <c:pt idx="79">
                  <c:v>98.67</c:v>
                </c:pt>
                <c:pt idx="80">
                  <c:v>98.57</c:v>
                </c:pt>
                <c:pt idx="81">
                  <c:v>96.79</c:v>
                </c:pt>
                <c:pt idx="82">
                  <c:v>96.78</c:v>
                </c:pt>
                <c:pt idx="83">
                  <c:v>96.1</c:v>
                </c:pt>
                <c:pt idx="84">
                  <c:v>95.46</c:v>
                </c:pt>
                <c:pt idx="85">
                  <c:v>93.66</c:v>
                </c:pt>
                <c:pt idx="86">
                  <c:v>93.83</c:v>
                </c:pt>
                <c:pt idx="87">
                  <c:v>91.65</c:v>
                </c:pt>
                <c:pt idx="88">
                  <c:v>89.67</c:v>
                </c:pt>
                <c:pt idx="89">
                  <c:v>87.34</c:v>
                </c:pt>
                <c:pt idx="90">
                  <c:v>84.9</c:v>
                </c:pt>
                <c:pt idx="91">
                  <c:v>88.08</c:v>
                </c:pt>
                <c:pt idx="92">
                  <c:v>85.18</c:v>
                </c:pt>
                <c:pt idx="93">
                  <c:v>80.69</c:v>
                </c:pt>
                <c:pt idx="94">
                  <c:v>79.47</c:v>
                </c:pt>
                <c:pt idx="95">
                  <c:v>79.55</c:v>
                </c:pt>
                <c:pt idx="96">
                  <c:v>78.989999999999995</c:v>
                </c:pt>
                <c:pt idx="97">
                  <c:v>76.77</c:v>
                </c:pt>
                <c:pt idx="98">
                  <c:v>76.16</c:v>
                </c:pt>
                <c:pt idx="99">
                  <c:v>75.37</c:v>
                </c:pt>
                <c:pt idx="100">
                  <c:v>74.14</c:v>
                </c:pt>
                <c:pt idx="101">
                  <c:v>72.47</c:v>
                </c:pt>
                <c:pt idx="102">
                  <c:v>71.239999999999995</c:v>
                </c:pt>
                <c:pt idx="103">
                  <c:v>71.69</c:v>
                </c:pt>
                <c:pt idx="104">
                  <c:v>79.7</c:v>
                </c:pt>
                <c:pt idx="105">
                  <c:v>94.83</c:v>
                </c:pt>
                <c:pt idx="106">
                  <c:v>96.67</c:v>
                </c:pt>
                <c:pt idx="107">
                  <c:v>100.79</c:v>
                </c:pt>
                <c:pt idx="108">
                  <c:v>97.09</c:v>
                </c:pt>
                <c:pt idx="109">
                  <c:v>97.26</c:v>
                </c:pt>
                <c:pt idx="110">
                  <c:v>97.35</c:v>
                </c:pt>
                <c:pt idx="111">
                  <c:v>92.59</c:v>
                </c:pt>
                <c:pt idx="112">
                  <c:v>86.35</c:v>
                </c:pt>
                <c:pt idx="113">
                  <c:v>82.43</c:v>
                </c:pt>
                <c:pt idx="114">
                  <c:v>81.06</c:v>
                </c:pt>
                <c:pt idx="115">
                  <c:v>77.45</c:v>
                </c:pt>
                <c:pt idx="116">
                  <c:v>76.25</c:v>
                </c:pt>
                <c:pt idx="117">
                  <c:v>72.7</c:v>
                </c:pt>
                <c:pt idx="118">
                  <c:v>71.95</c:v>
                </c:pt>
                <c:pt idx="119">
                  <c:v>72.56</c:v>
                </c:pt>
                <c:pt idx="120">
                  <c:v>73.48</c:v>
                </c:pt>
                <c:pt idx="121">
                  <c:v>75.459999999999994</c:v>
                </c:pt>
                <c:pt idx="122">
                  <c:v>73.099999999999994</c:v>
                </c:pt>
                <c:pt idx="123">
                  <c:v>71.62</c:v>
                </c:pt>
                <c:pt idx="124">
                  <c:v>73.66</c:v>
                </c:pt>
                <c:pt idx="125">
                  <c:v>73.319999999999993</c:v>
                </c:pt>
                <c:pt idx="126">
                  <c:v>71.83</c:v>
                </c:pt>
                <c:pt idx="127">
                  <c:v>71.489999999999995</c:v>
                </c:pt>
                <c:pt idx="128">
                  <c:v>69.56</c:v>
                </c:pt>
                <c:pt idx="129">
                  <c:v>67.709999999999994</c:v>
                </c:pt>
                <c:pt idx="130">
                  <c:v>68.37</c:v>
                </c:pt>
                <c:pt idx="131">
                  <c:v>67.27</c:v>
                </c:pt>
                <c:pt idx="132">
                  <c:v>66.3</c:v>
                </c:pt>
                <c:pt idx="133">
                  <c:v>65.83</c:v>
                </c:pt>
                <c:pt idx="134">
                  <c:v>65.599999999999994</c:v>
                </c:pt>
                <c:pt idx="135">
                  <c:v>62.65</c:v>
                </c:pt>
                <c:pt idx="136">
                  <c:v>63.72</c:v>
                </c:pt>
                <c:pt idx="137">
                  <c:v>62.51</c:v>
                </c:pt>
                <c:pt idx="138">
                  <c:v>61.56</c:v>
                </c:pt>
                <c:pt idx="139">
                  <c:v>62.8</c:v>
                </c:pt>
                <c:pt idx="140">
                  <c:v>68.38</c:v>
                </c:pt>
                <c:pt idx="141">
                  <c:v>68.989999999999995</c:v>
                </c:pt>
                <c:pt idx="142">
                  <c:v>69.16</c:v>
                </c:pt>
                <c:pt idx="143">
                  <c:v>70.55</c:v>
                </c:pt>
                <c:pt idx="144">
                  <c:v>68.650000000000006</c:v>
                </c:pt>
                <c:pt idx="145">
                  <c:v>65.849999999999994</c:v>
                </c:pt>
                <c:pt idx="146">
                  <c:v>69.239999999999995</c:v>
                </c:pt>
                <c:pt idx="147">
                  <c:v>71.17</c:v>
                </c:pt>
                <c:pt idx="148">
                  <c:v>75.78</c:v>
                </c:pt>
                <c:pt idx="149">
                  <c:v>78.16</c:v>
                </c:pt>
                <c:pt idx="150">
                  <c:v>76.97</c:v>
                </c:pt>
                <c:pt idx="151">
                  <c:v>77.11</c:v>
                </c:pt>
                <c:pt idx="152">
                  <c:v>76.989999999999995</c:v>
                </c:pt>
                <c:pt idx="153">
                  <c:v>76.56</c:v>
                </c:pt>
                <c:pt idx="154">
                  <c:v>77.08</c:v>
                </c:pt>
                <c:pt idx="155">
                  <c:v>76.709999999999994</c:v>
                </c:pt>
                <c:pt idx="156">
                  <c:v>74.58</c:v>
                </c:pt>
                <c:pt idx="157">
                  <c:v>72.56</c:v>
                </c:pt>
                <c:pt idx="158">
                  <c:v>72.849999999999994</c:v>
                </c:pt>
                <c:pt idx="159">
                  <c:v>73.03</c:v>
                </c:pt>
                <c:pt idx="160">
                  <c:v>74.12</c:v>
                </c:pt>
                <c:pt idx="161">
                  <c:v>79.09</c:v>
                </c:pt>
                <c:pt idx="162">
                  <c:v>81.99</c:v>
                </c:pt>
                <c:pt idx="163">
                  <c:v>85.16</c:v>
                </c:pt>
                <c:pt idx="164">
                  <c:v>82.36</c:v>
                </c:pt>
                <c:pt idx="165">
                  <c:v>78.739999999999995</c:v>
                </c:pt>
                <c:pt idx="166">
                  <c:v>82.02</c:v>
                </c:pt>
                <c:pt idx="167">
                  <c:v>83</c:v>
                </c:pt>
                <c:pt idx="168">
                  <c:v>84.08</c:v>
                </c:pt>
                <c:pt idx="169">
                  <c:v>83.92</c:v>
                </c:pt>
                <c:pt idx="170">
                  <c:v>81.69</c:v>
                </c:pt>
                <c:pt idx="171">
                  <c:v>78.180000000000007</c:v>
                </c:pt>
                <c:pt idx="172">
                  <c:v>77.650000000000006</c:v>
                </c:pt>
                <c:pt idx="173">
                  <c:v>78</c:v>
                </c:pt>
                <c:pt idx="174">
                  <c:v>77.55</c:v>
                </c:pt>
                <c:pt idx="175">
                  <c:v>78.739999999999995</c:v>
                </c:pt>
                <c:pt idx="176">
                  <c:v>80.59</c:v>
                </c:pt>
                <c:pt idx="177">
                  <c:v>84.01</c:v>
                </c:pt>
                <c:pt idx="178">
                  <c:v>86.53</c:v>
                </c:pt>
                <c:pt idx="179">
                  <c:v>88.49</c:v>
                </c:pt>
                <c:pt idx="180">
                  <c:v>86.79</c:v>
                </c:pt>
                <c:pt idx="181">
                  <c:v>92.12</c:v>
                </c:pt>
                <c:pt idx="182">
                  <c:v>101.87</c:v>
                </c:pt>
                <c:pt idx="183">
                  <c:v>98.41</c:v>
                </c:pt>
                <c:pt idx="184">
                  <c:v>98.51</c:v>
                </c:pt>
                <c:pt idx="185">
                  <c:v>99.8</c:v>
                </c:pt>
                <c:pt idx="186">
                  <c:v>102.73</c:v>
                </c:pt>
                <c:pt idx="187">
                  <c:v>111.61</c:v>
                </c:pt>
                <c:pt idx="188">
                  <c:v>123.05</c:v>
                </c:pt>
                <c:pt idx="189">
                  <c:v>121.12</c:v>
                </c:pt>
                <c:pt idx="190">
                  <c:v>116.78</c:v>
                </c:pt>
                <c:pt idx="191">
                  <c:v>118.15</c:v>
                </c:pt>
                <c:pt idx="192">
                  <c:v>122</c:v>
                </c:pt>
                <c:pt idx="193">
                  <c:v>118.66</c:v>
                </c:pt>
                <c:pt idx="194">
                  <c:v>110.79</c:v>
                </c:pt>
                <c:pt idx="195">
                  <c:v>106.51</c:v>
                </c:pt>
                <c:pt idx="196">
                  <c:v>105.4</c:v>
                </c:pt>
                <c:pt idx="197">
                  <c:v>101.9</c:v>
                </c:pt>
                <c:pt idx="198">
                  <c:v>96.81</c:v>
                </c:pt>
                <c:pt idx="199">
                  <c:v>94.53</c:v>
                </c:pt>
                <c:pt idx="200">
                  <c:v>96.05</c:v>
                </c:pt>
                <c:pt idx="201">
                  <c:v>93.89</c:v>
                </c:pt>
                <c:pt idx="202">
                  <c:v>98.08</c:v>
                </c:pt>
                <c:pt idx="203">
                  <c:v>98.17</c:v>
                </c:pt>
                <c:pt idx="204">
                  <c:v>93.8</c:v>
                </c:pt>
                <c:pt idx="205">
                  <c:v>91.06</c:v>
                </c:pt>
                <c:pt idx="206">
                  <c:v>91.61</c:v>
                </c:pt>
                <c:pt idx="207">
                  <c:v>92</c:v>
                </c:pt>
                <c:pt idx="208">
                  <c:v>93.92</c:v>
                </c:pt>
                <c:pt idx="209">
                  <c:v>96.75</c:v>
                </c:pt>
                <c:pt idx="210">
                  <c:v>93.85</c:v>
                </c:pt>
                <c:pt idx="211">
                  <c:v>92.34</c:v>
                </c:pt>
                <c:pt idx="212">
                  <c:v>92.17</c:v>
                </c:pt>
                <c:pt idx="213">
                  <c:v>93.37</c:v>
                </c:pt>
                <c:pt idx="214">
                  <c:v>95.19</c:v>
                </c:pt>
                <c:pt idx="215">
                  <c:v>95.65</c:v>
                </c:pt>
                <c:pt idx="216">
                  <c:v>93.61</c:v>
                </c:pt>
                <c:pt idx="217">
                  <c:v>94.63</c:v>
                </c:pt>
                <c:pt idx="218">
                  <c:v>95.8</c:v>
                </c:pt>
                <c:pt idx="219">
                  <c:v>99.67</c:v>
                </c:pt>
                <c:pt idx="220">
                  <c:v>106.3</c:v>
                </c:pt>
                <c:pt idx="221">
                  <c:v>109.18</c:v>
                </c:pt>
                <c:pt idx="222">
                  <c:v>110.53</c:v>
                </c:pt>
                <c:pt idx="223">
                  <c:v>113.51</c:v>
                </c:pt>
                <c:pt idx="224">
                  <c:v>118.52</c:v>
                </c:pt>
                <c:pt idx="225">
                  <c:v>108.21</c:v>
                </c:pt>
                <c:pt idx="226">
                  <c:v>108.44</c:v>
                </c:pt>
                <c:pt idx="227">
                  <c:v>110.85</c:v>
                </c:pt>
                <c:pt idx="228">
                  <c:v>106.78</c:v>
                </c:pt>
                <c:pt idx="229">
                  <c:v>106.09</c:v>
                </c:pt>
                <c:pt idx="230">
                  <c:v>109.02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470-4D63-8AD1-B819B91DF661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Plan1!$A$2:$A$232</c:f>
              <c:numCache>
                <c:formatCode>mmm\-yy</c:formatCode>
                <c:ptCount val="231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</c:numCache>
            </c:numRef>
          </c:cat>
          <c:val>
            <c:numRef>
              <c:f>Plan1!$C$2:$C$232</c:f>
              <c:numCache>
                <c:formatCode>General</c:formatCode>
                <c:ptCount val="231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470-4D63-8AD1-B819B91DF661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Plan1!$A$2:$A$232</c:f>
              <c:numCache>
                <c:formatCode>mmm\-yy</c:formatCode>
                <c:ptCount val="231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</c:numCache>
            </c:numRef>
          </c:cat>
          <c:val>
            <c:numRef>
              <c:f>Plan1!$D$2:$D$232</c:f>
              <c:numCache>
                <c:formatCode>General</c:formatCode>
                <c:ptCount val="231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470-4D63-8AD1-B819B91DF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787848"/>
        <c:axId val="175788240"/>
      </c:lineChart>
      <c:dateAx>
        <c:axId val="17578784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788240"/>
        <c:crosses val="autoZero"/>
        <c:auto val="1"/>
        <c:lblOffset val="100"/>
        <c:baseTimeUnit val="months"/>
        <c:majorUnit val="10"/>
        <c:majorTimeUnit val="months"/>
      </c:dateAx>
      <c:valAx>
        <c:axId val="175788240"/>
        <c:scaling>
          <c:orientation val="minMax"/>
          <c:max val="21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787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Básicos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Plan1!$A$2:$A$221</c:f>
              <c:numCache>
                <c:formatCode>mmm\-yy</c:formatCode>
                <c:ptCount val="217"/>
                <c:pt idx="0">
                  <c:v>36982</c:v>
                </c:pt>
                <c:pt idx="1">
                  <c:v>37012</c:v>
                </c:pt>
                <c:pt idx="2">
                  <c:v>37043</c:v>
                </c:pt>
                <c:pt idx="3">
                  <c:v>37073</c:v>
                </c:pt>
                <c:pt idx="4">
                  <c:v>37104</c:v>
                </c:pt>
                <c:pt idx="5">
                  <c:v>37135</c:v>
                </c:pt>
                <c:pt idx="6">
                  <c:v>37165</c:v>
                </c:pt>
                <c:pt idx="7">
                  <c:v>37196</c:v>
                </c:pt>
                <c:pt idx="8">
                  <c:v>37226</c:v>
                </c:pt>
                <c:pt idx="9">
                  <c:v>37257</c:v>
                </c:pt>
                <c:pt idx="10">
                  <c:v>37288</c:v>
                </c:pt>
                <c:pt idx="11">
                  <c:v>37316</c:v>
                </c:pt>
                <c:pt idx="12">
                  <c:v>37347</c:v>
                </c:pt>
                <c:pt idx="13">
                  <c:v>37377</c:v>
                </c:pt>
                <c:pt idx="14">
                  <c:v>37408</c:v>
                </c:pt>
                <c:pt idx="15">
                  <c:v>37438</c:v>
                </c:pt>
                <c:pt idx="16">
                  <c:v>37469</c:v>
                </c:pt>
                <c:pt idx="17">
                  <c:v>37500</c:v>
                </c:pt>
                <c:pt idx="18">
                  <c:v>37530</c:v>
                </c:pt>
                <c:pt idx="19">
                  <c:v>37561</c:v>
                </c:pt>
                <c:pt idx="20">
                  <c:v>37591</c:v>
                </c:pt>
                <c:pt idx="21">
                  <c:v>37622</c:v>
                </c:pt>
                <c:pt idx="22">
                  <c:v>37653</c:v>
                </c:pt>
                <c:pt idx="23">
                  <c:v>37681</c:v>
                </c:pt>
                <c:pt idx="24">
                  <c:v>37712</c:v>
                </c:pt>
                <c:pt idx="25">
                  <c:v>37742</c:v>
                </c:pt>
                <c:pt idx="26">
                  <c:v>37773</c:v>
                </c:pt>
                <c:pt idx="27">
                  <c:v>37803</c:v>
                </c:pt>
                <c:pt idx="28">
                  <c:v>37834</c:v>
                </c:pt>
                <c:pt idx="29">
                  <c:v>37865</c:v>
                </c:pt>
                <c:pt idx="30">
                  <c:v>37895</c:v>
                </c:pt>
                <c:pt idx="31">
                  <c:v>37926</c:v>
                </c:pt>
                <c:pt idx="32">
                  <c:v>37956</c:v>
                </c:pt>
                <c:pt idx="33">
                  <c:v>37987</c:v>
                </c:pt>
                <c:pt idx="34">
                  <c:v>38018</c:v>
                </c:pt>
                <c:pt idx="35">
                  <c:v>38047</c:v>
                </c:pt>
                <c:pt idx="36">
                  <c:v>38078</c:v>
                </c:pt>
                <c:pt idx="37">
                  <c:v>38108</c:v>
                </c:pt>
                <c:pt idx="38">
                  <c:v>38139</c:v>
                </c:pt>
                <c:pt idx="39">
                  <c:v>38169</c:v>
                </c:pt>
                <c:pt idx="40">
                  <c:v>38200</c:v>
                </c:pt>
                <c:pt idx="41">
                  <c:v>38231</c:v>
                </c:pt>
                <c:pt idx="42">
                  <c:v>38261</c:v>
                </c:pt>
                <c:pt idx="43">
                  <c:v>38292</c:v>
                </c:pt>
                <c:pt idx="44">
                  <c:v>38322</c:v>
                </c:pt>
                <c:pt idx="45">
                  <c:v>38353</c:v>
                </c:pt>
                <c:pt idx="46">
                  <c:v>38384</c:v>
                </c:pt>
                <c:pt idx="47">
                  <c:v>38412</c:v>
                </c:pt>
                <c:pt idx="48">
                  <c:v>38443</c:v>
                </c:pt>
                <c:pt idx="49">
                  <c:v>38473</c:v>
                </c:pt>
                <c:pt idx="50">
                  <c:v>38504</c:v>
                </c:pt>
                <c:pt idx="51">
                  <c:v>38534</c:v>
                </c:pt>
                <c:pt idx="52">
                  <c:v>38565</c:v>
                </c:pt>
                <c:pt idx="53">
                  <c:v>38596</c:v>
                </c:pt>
                <c:pt idx="54">
                  <c:v>38626</c:v>
                </c:pt>
                <c:pt idx="55">
                  <c:v>38657</c:v>
                </c:pt>
                <c:pt idx="56">
                  <c:v>38687</c:v>
                </c:pt>
                <c:pt idx="57">
                  <c:v>38718</c:v>
                </c:pt>
                <c:pt idx="58">
                  <c:v>38749</c:v>
                </c:pt>
                <c:pt idx="59">
                  <c:v>38777</c:v>
                </c:pt>
                <c:pt idx="60">
                  <c:v>38808</c:v>
                </c:pt>
                <c:pt idx="61">
                  <c:v>38838</c:v>
                </c:pt>
                <c:pt idx="62">
                  <c:v>38869</c:v>
                </c:pt>
                <c:pt idx="63">
                  <c:v>38899</c:v>
                </c:pt>
                <c:pt idx="64">
                  <c:v>38930</c:v>
                </c:pt>
                <c:pt idx="65">
                  <c:v>38961</c:v>
                </c:pt>
                <c:pt idx="66">
                  <c:v>38991</c:v>
                </c:pt>
                <c:pt idx="67">
                  <c:v>39022</c:v>
                </c:pt>
                <c:pt idx="68">
                  <c:v>39052</c:v>
                </c:pt>
                <c:pt idx="69">
                  <c:v>39083</c:v>
                </c:pt>
                <c:pt idx="70">
                  <c:v>39114</c:v>
                </c:pt>
                <c:pt idx="71">
                  <c:v>39142</c:v>
                </c:pt>
                <c:pt idx="72">
                  <c:v>39173</c:v>
                </c:pt>
                <c:pt idx="73">
                  <c:v>39203</c:v>
                </c:pt>
                <c:pt idx="74">
                  <c:v>39234</c:v>
                </c:pt>
                <c:pt idx="75">
                  <c:v>39264</c:v>
                </c:pt>
                <c:pt idx="76">
                  <c:v>39295</c:v>
                </c:pt>
                <c:pt idx="77">
                  <c:v>39326</c:v>
                </c:pt>
                <c:pt idx="78">
                  <c:v>39356</c:v>
                </c:pt>
                <c:pt idx="79">
                  <c:v>39387</c:v>
                </c:pt>
                <c:pt idx="80">
                  <c:v>39417</c:v>
                </c:pt>
                <c:pt idx="81">
                  <c:v>39448</c:v>
                </c:pt>
                <c:pt idx="82">
                  <c:v>39479</c:v>
                </c:pt>
                <c:pt idx="83">
                  <c:v>39508</c:v>
                </c:pt>
                <c:pt idx="84">
                  <c:v>39539</c:v>
                </c:pt>
                <c:pt idx="85">
                  <c:v>39569</c:v>
                </c:pt>
                <c:pt idx="86">
                  <c:v>39600</c:v>
                </c:pt>
                <c:pt idx="87">
                  <c:v>39630</c:v>
                </c:pt>
                <c:pt idx="88">
                  <c:v>39661</c:v>
                </c:pt>
                <c:pt idx="89">
                  <c:v>39692</c:v>
                </c:pt>
                <c:pt idx="90">
                  <c:v>39722</c:v>
                </c:pt>
                <c:pt idx="91">
                  <c:v>39753</c:v>
                </c:pt>
                <c:pt idx="92">
                  <c:v>39783</c:v>
                </c:pt>
                <c:pt idx="93">
                  <c:v>39814</c:v>
                </c:pt>
                <c:pt idx="94">
                  <c:v>39845</c:v>
                </c:pt>
                <c:pt idx="95">
                  <c:v>39873</c:v>
                </c:pt>
                <c:pt idx="96">
                  <c:v>39904</c:v>
                </c:pt>
                <c:pt idx="97">
                  <c:v>39934</c:v>
                </c:pt>
                <c:pt idx="98">
                  <c:v>39965</c:v>
                </c:pt>
                <c:pt idx="99">
                  <c:v>39995</c:v>
                </c:pt>
                <c:pt idx="100">
                  <c:v>40026</c:v>
                </c:pt>
                <c:pt idx="101">
                  <c:v>40057</c:v>
                </c:pt>
                <c:pt idx="102">
                  <c:v>40087</c:v>
                </c:pt>
                <c:pt idx="103">
                  <c:v>40118</c:v>
                </c:pt>
                <c:pt idx="104">
                  <c:v>40148</c:v>
                </c:pt>
                <c:pt idx="105">
                  <c:v>40179</c:v>
                </c:pt>
                <c:pt idx="106">
                  <c:v>40210</c:v>
                </c:pt>
                <c:pt idx="107">
                  <c:v>40238</c:v>
                </c:pt>
                <c:pt idx="108">
                  <c:v>40269</c:v>
                </c:pt>
                <c:pt idx="109">
                  <c:v>40299</c:v>
                </c:pt>
                <c:pt idx="110">
                  <c:v>40330</c:v>
                </c:pt>
                <c:pt idx="111">
                  <c:v>40360</c:v>
                </c:pt>
                <c:pt idx="112">
                  <c:v>40391</c:v>
                </c:pt>
                <c:pt idx="113">
                  <c:v>40422</c:v>
                </c:pt>
                <c:pt idx="114">
                  <c:v>40452</c:v>
                </c:pt>
                <c:pt idx="115">
                  <c:v>40483</c:v>
                </c:pt>
                <c:pt idx="116">
                  <c:v>40513</c:v>
                </c:pt>
                <c:pt idx="117">
                  <c:v>40544</c:v>
                </c:pt>
                <c:pt idx="118">
                  <c:v>40575</c:v>
                </c:pt>
                <c:pt idx="119">
                  <c:v>40603</c:v>
                </c:pt>
                <c:pt idx="120">
                  <c:v>40634</c:v>
                </c:pt>
                <c:pt idx="121">
                  <c:v>40664</c:v>
                </c:pt>
                <c:pt idx="122">
                  <c:v>40695</c:v>
                </c:pt>
                <c:pt idx="123">
                  <c:v>40725</c:v>
                </c:pt>
                <c:pt idx="124">
                  <c:v>40756</c:v>
                </c:pt>
                <c:pt idx="125">
                  <c:v>40787</c:v>
                </c:pt>
                <c:pt idx="126">
                  <c:v>40817</c:v>
                </c:pt>
                <c:pt idx="127">
                  <c:v>40848</c:v>
                </c:pt>
                <c:pt idx="128">
                  <c:v>40878</c:v>
                </c:pt>
                <c:pt idx="129">
                  <c:v>40909</c:v>
                </c:pt>
                <c:pt idx="130">
                  <c:v>40940</c:v>
                </c:pt>
                <c:pt idx="131">
                  <c:v>40969</c:v>
                </c:pt>
                <c:pt idx="132">
                  <c:v>41000</c:v>
                </c:pt>
                <c:pt idx="133">
                  <c:v>41030</c:v>
                </c:pt>
                <c:pt idx="134">
                  <c:v>41061</c:v>
                </c:pt>
                <c:pt idx="135">
                  <c:v>41091</c:v>
                </c:pt>
                <c:pt idx="136">
                  <c:v>41122</c:v>
                </c:pt>
                <c:pt idx="137">
                  <c:v>41153</c:v>
                </c:pt>
                <c:pt idx="138">
                  <c:v>41183</c:v>
                </c:pt>
                <c:pt idx="139">
                  <c:v>41214</c:v>
                </c:pt>
                <c:pt idx="140">
                  <c:v>41244</c:v>
                </c:pt>
                <c:pt idx="141">
                  <c:v>41275</c:v>
                </c:pt>
                <c:pt idx="142">
                  <c:v>41306</c:v>
                </c:pt>
                <c:pt idx="143">
                  <c:v>41334</c:v>
                </c:pt>
                <c:pt idx="144">
                  <c:v>41365</c:v>
                </c:pt>
                <c:pt idx="145">
                  <c:v>41395</c:v>
                </c:pt>
                <c:pt idx="146">
                  <c:v>41426</c:v>
                </c:pt>
                <c:pt idx="147">
                  <c:v>41456</c:v>
                </c:pt>
                <c:pt idx="148">
                  <c:v>41487</c:v>
                </c:pt>
                <c:pt idx="149">
                  <c:v>41518</c:v>
                </c:pt>
                <c:pt idx="150">
                  <c:v>41548</c:v>
                </c:pt>
                <c:pt idx="151">
                  <c:v>41579</c:v>
                </c:pt>
                <c:pt idx="152">
                  <c:v>41609</c:v>
                </c:pt>
                <c:pt idx="153">
                  <c:v>41640</c:v>
                </c:pt>
                <c:pt idx="154">
                  <c:v>41671</c:v>
                </c:pt>
                <c:pt idx="155">
                  <c:v>41699</c:v>
                </c:pt>
                <c:pt idx="156">
                  <c:v>41730</c:v>
                </c:pt>
                <c:pt idx="157">
                  <c:v>41760</c:v>
                </c:pt>
                <c:pt idx="158">
                  <c:v>41791</c:v>
                </c:pt>
                <c:pt idx="159">
                  <c:v>41821</c:v>
                </c:pt>
                <c:pt idx="160">
                  <c:v>41852</c:v>
                </c:pt>
                <c:pt idx="161">
                  <c:v>41883</c:v>
                </c:pt>
                <c:pt idx="162">
                  <c:v>41913</c:v>
                </c:pt>
                <c:pt idx="163">
                  <c:v>41944</c:v>
                </c:pt>
                <c:pt idx="164">
                  <c:v>41974</c:v>
                </c:pt>
                <c:pt idx="165">
                  <c:v>42005</c:v>
                </c:pt>
                <c:pt idx="166">
                  <c:v>42036</c:v>
                </c:pt>
                <c:pt idx="167">
                  <c:v>42064</c:v>
                </c:pt>
                <c:pt idx="168">
                  <c:v>42095</c:v>
                </c:pt>
                <c:pt idx="169">
                  <c:v>42125</c:v>
                </c:pt>
                <c:pt idx="170">
                  <c:v>42156</c:v>
                </c:pt>
                <c:pt idx="171">
                  <c:v>42186</c:v>
                </c:pt>
                <c:pt idx="172">
                  <c:v>42217</c:v>
                </c:pt>
                <c:pt idx="173">
                  <c:v>42248</c:v>
                </c:pt>
                <c:pt idx="174">
                  <c:v>42278</c:v>
                </c:pt>
                <c:pt idx="175">
                  <c:v>42309</c:v>
                </c:pt>
                <c:pt idx="176">
                  <c:v>42339</c:v>
                </c:pt>
                <c:pt idx="177">
                  <c:v>42370</c:v>
                </c:pt>
                <c:pt idx="178">
                  <c:v>42401</c:v>
                </c:pt>
                <c:pt idx="179">
                  <c:v>42430</c:v>
                </c:pt>
                <c:pt idx="180">
                  <c:v>42461</c:v>
                </c:pt>
                <c:pt idx="181">
                  <c:v>42491</c:v>
                </c:pt>
                <c:pt idx="182">
                  <c:v>42522</c:v>
                </c:pt>
                <c:pt idx="183">
                  <c:v>42552</c:v>
                </c:pt>
                <c:pt idx="184">
                  <c:v>42583</c:v>
                </c:pt>
                <c:pt idx="185">
                  <c:v>42614</c:v>
                </c:pt>
                <c:pt idx="186">
                  <c:v>42644</c:v>
                </c:pt>
                <c:pt idx="187">
                  <c:v>42675</c:v>
                </c:pt>
                <c:pt idx="188">
                  <c:v>42705</c:v>
                </c:pt>
                <c:pt idx="189">
                  <c:v>42736</c:v>
                </c:pt>
                <c:pt idx="190">
                  <c:v>42767</c:v>
                </c:pt>
                <c:pt idx="191">
                  <c:v>42795</c:v>
                </c:pt>
                <c:pt idx="192">
                  <c:v>42826</c:v>
                </c:pt>
                <c:pt idx="193">
                  <c:v>42856</c:v>
                </c:pt>
                <c:pt idx="194">
                  <c:v>42887</c:v>
                </c:pt>
                <c:pt idx="195">
                  <c:v>42917</c:v>
                </c:pt>
                <c:pt idx="196">
                  <c:v>42948</c:v>
                </c:pt>
                <c:pt idx="197">
                  <c:v>42979</c:v>
                </c:pt>
                <c:pt idx="198">
                  <c:v>43009</c:v>
                </c:pt>
                <c:pt idx="199">
                  <c:v>43040</c:v>
                </c:pt>
                <c:pt idx="200">
                  <c:v>43070</c:v>
                </c:pt>
                <c:pt idx="201">
                  <c:v>43101</c:v>
                </c:pt>
                <c:pt idx="202">
                  <c:v>43132</c:v>
                </c:pt>
                <c:pt idx="203">
                  <c:v>43160</c:v>
                </c:pt>
                <c:pt idx="204">
                  <c:v>43191</c:v>
                </c:pt>
                <c:pt idx="205">
                  <c:v>43221</c:v>
                </c:pt>
                <c:pt idx="206">
                  <c:v>43252</c:v>
                </c:pt>
                <c:pt idx="207">
                  <c:v>43282</c:v>
                </c:pt>
                <c:pt idx="208">
                  <c:v>43313</c:v>
                </c:pt>
                <c:pt idx="209">
                  <c:v>43344</c:v>
                </c:pt>
                <c:pt idx="210">
                  <c:v>43374</c:v>
                </c:pt>
                <c:pt idx="211">
                  <c:v>43405</c:v>
                </c:pt>
                <c:pt idx="212">
                  <c:v>43435</c:v>
                </c:pt>
                <c:pt idx="213">
                  <c:v>43466</c:v>
                </c:pt>
                <c:pt idx="214">
                  <c:v>43497</c:v>
                </c:pt>
                <c:pt idx="215">
                  <c:v>43525</c:v>
                </c:pt>
                <c:pt idx="216">
                  <c:v>43556</c:v>
                </c:pt>
              </c:numCache>
            </c:numRef>
          </c:cat>
          <c:val>
            <c:numRef>
              <c:f>Plan1!$B$2:$B$221</c:f>
              <c:numCache>
                <c:formatCode>0.0</c:formatCode>
                <c:ptCount val="217"/>
                <c:pt idx="0">
                  <c:v>3.3529598812636694</c:v>
                </c:pt>
                <c:pt idx="1">
                  <c:v>2.78485648455954</c:v>
                </c:pt>
                <c:pt idx="2">
                  <c:v>2.4454419094901518</c:v>
                </c:pt>
                <c:pt idx="3">
                  <c:v>2.1749305911927879</c:v>
                </c:pt>
                <c:pt idx="4">
                  <c:v>1.9648480517697231</c:v>
                </c:pt>
                <c:pt idx="5">
                  <c:v>1.8631905960299713</c:v>
                </c:pt>
                <c:pt idx="6">
                  <c:v>1.7154752653082201</c:v>
                </c:pt>
                <c:pt idx="7">
                  <c:v>1.5689484533619273</c:v>
                </c:pt>
                <c:pt idx="8">
                  <c:v>1.4944905979866356</c:v>
                </c:pt>
                <c:pt idx="9">
                  <c:v>1.5115367527764449</c:v>
                </c:pt>
                <c:pt idx="10">
                  <c:v>1.5093657045627107</c:v>
                </c:pt>
                <c:pt idx="11">
                  <c:v>1.5355790703407572</c:v>
                </c:pt>
                <c:pt idx="12">
                  <c:v>1.5087062318504434</c:v>
                </c:pt>
                <c:pt idx="13">
                  <c:v>1.4324363857220848</c:v>
                </c:pt>
                <c:pt idx="14">
                  <c:v>1.3799901963043704</c:v>
                </c:pt>
                <c:pt idx="15">
                  <c:v>1.4760211116314133</c:v>
                </c:pt>
                <c:pt idx="16">
                  <c:v>1.5462311910354727</c:v>
                </c:pt>
                <c:pt idx="17">
                  <c:v>1.7175547576499319</c:v>
                </c:pt>
                <c:pt idx="18">
                  <c:v>1.8424371575425684</c:v>
                </c:pt>
                <c:pt idx="19">
                  <c:v>1.8964849464701627</c:v>
                </c:pt>
                <c:pt idx="20">
                  <c:v>1.9206658123762554</c:v>
                </c:pt>
                <c:pt idx="21">
                  <c:v>1.9426696855088159</c:v>
                </c:pt>
                <c:pt idx="22">
                  <c:v>1.9723205052877839</c:v>
                </c:pt>
                <c:pt idx="23">
                  <c:v>1.9994776741216265</c:v>
                </c:pt>
                <c:pt idx="24">
                  <c:v>2.0461307572215133</c:v>
                </c:pt>
                <c:pt idx="25">
                  <c:v>2.202669118181356</c:v>
                </c:pt>
                <c:pt idx="26">
                  <c:v>2.3091396567903546</c:v>
                </c:pt>
                <c:pt idx="27">
                  <c:v>2.2274194260162483</c:v>
                </c:pt>
                <c:pt idx="28">
                  <c:v>2.2178450962693335</c:v>
                </c:pt>
                <c:pt idx="29">
                  <c:v>2.155576563407763</c:v>
                </c:pt>
                <c:pt idx="30">
                  <c:v>2.1867779323406471</c:v>
                </c:pt>
                <c:pt idx="31">
                  <c:v>2.1922759925786486</c:v>
                </c:pt>
                <c:pt idx="32">
                  <c:v>2.2484213062098495</c:v>
                </c:pt>
                <c:pt idx="33">
                  <c:v>2.2812574309569906</c:v>
                </c:pt>
                <c:pt idx="34">
                  <c:v>2.3244422480843867</c:v>
                </c:pt>
                <c:pt idx="35">
                  <c:v>2.4100101122880839</c:v>
                </c:pt>
                <c:pt idx="36">
                  <c:v>2.3587781509999743</c:v>
                </c:pt>
                <c:pt idx="37">
                  <c:v>2.3311988913732686</c:v>
                </c:pt>
                <c:pt idx="38">
                  <c:v>2.452687988618846</c:v>
                </c:pt>
                <c:pt idx="39">
                  <c:v>2.5076569512570832</c:v>
                </c:pt>
                <c:pt idx="40">
                  <c:v>2.5784213628416315</c:v>
                </c:pt>
                <c:pt idx="41">
                  <c:v>2.5718588655655434</c:v>
                </c:pt>
                <c:pt idx="42">
                  <c:v>2.4881391635632362</c:v>
                </c:pt>
                <c:pt idx="43">
                  <c:v>2.4739428833188866</c:v>
                </c:pt>
                <c:pt idx="44">
                  <c:v>2.4232380418023722</c:v>
                </c:pt>
                <c:pt idx="45">
                  <c:v>2.3487009170878608</c:v>
                </c:pt>
                <c:pt idx="46">
                  <c:v>2.2705521244326805</c:v>
                </c:pt>
                <c:pt idx="47">
                  <c:v>2.1654603241705872</c:v>
                </c:pt>
                <c:pt idx="48">
                  <c:v>2.2591156742324539</c:v>
                </c:pt>
                <c:pt idx="49">
                  <c:v>2.2247641098636621</c:v>
                </c:pt>
                <c:pt idx="50">
                  <c:v>2.1675267423594451</c:v>
                </c:pt>
                <c:pt idx="51">
                  <c:v>2.2592249610633894</c:v>
                </c:pt>
                <c:pt idx="52">
                  <c:v>2.2640699498342078</c:v>
                </c:pt>
                <c:pt idx="53">
                  <c:v>2.2864862297090198</c:v>
                </c:pt>
                <c:pt idx="54">
                  <c:v>2.3000895908710732</c:v>
                </c:pt>
                <c:pt idx="55">
                  <c:v>2.3433162103469121</c:v>
                </c:pt>
                <c:pt idx="56">
                  <c:v>2.3601950545551564</c:v>
                </c:pt>
                <c:pt idx="57">
                  <c:v>2.4025296255593753</c:v>
                </c:pt>
                <c:pt idx="58">
                  <c:v>2.363583068815041</c:v>
                </c:pt>
                <c:pt idx="59">
                  <c:v>2.3661433065048763</c:v>
                </c:pt>
                <c:pt idx="60">
                  <c:v>2.2802052660766003</c:v>
                </c:pt>
                <c:pt idx="61">
                  <c:v>2.2231473508167903</c:v>
                </c:pt>
                <c:pt idx="62">
                  <c:v>2.1630772135603631</c:v>
                </c:pt>
                <c:pt idx="63">
                  <c:v>2.1587548298844239</c:v>
                </c:pt>
                <c:pt idx="64">
                  <c:v>2.1124767699922558</c:v>
                </c:pt>
                <c:pt idx="65">
                  <c:v>2.1196965225930779</c:v>
                </c:pt>
                <c:pt idx="66">
                  <c:v>2.1233839612349934</c:v>
                </c:pt>
                <c:pt idx="67">
                  <c:v>2.0665310035242124</c:v>
                </c:pt>
                <c:pt idx="68">
                  <c:v>2.0902495087753845</c:v>
                </c:pt>
                <c:pt idx="69">
                  <c:v>2.0362840423711912</c:v>
                </c:pt>
                <c:pt idx="70">
                  <c:v>2.0653002588964084</c:v>
                </c:pt>
                <c:pt idx="71">
                  <c:v>2.0402661157172899</c:v>
                </c:pt>
                <c:pt idx="72">
                  <c:v>2.1052991105134367</c:v>
                </c:pt>
                <c:pt idx="73">
                  <c:v>2.160051124011463</c:v>
                </c:pt>
                <c:pt idx="74">
                  <c:v>2.1669172930886638</c:v>
                </c:pt>
                <c:pt idx="75">
                  <c:v>2.0873710206703082</c:v>
                </c:pt>
                <c:pt idx="76">
                  <c:v>2.1238805791965922</c:v>
                </c:pt>
                <c:pt idx="77">
                  <c:v>2.0868591180565526</c:v>
                </c:pt>
                <c:pt idx="78">
                  <c:v>2.1280595437708461</c:v>
                </c:pt>
                <c:pt idx="79">
                  <c:v>2.123728965196972</c:v>
                </c:pt>
                <c:pt idx="80">
                  <c:v>2.1288453627510924</c:v>
                </c:pt>
                <c:pt idx="81">
                  <c:v>2.1194632863375653</c:v>
                </c:pt>
                <c:pt idx="82">
                  <c:v>2.0661217520677133</c:v>
                </c:pt>
                <c:pt idx="83">
                  <c:v>2.0190623421994522</c:v>
                </c:pt>
                <c:pt idx="84">
                  <c:v>1.9570703152752662</c:v>
                </c:pt>
                <c:pt idx="85">
                  <c:v>2.1039852134412524</c:v>
                </c:pt>
                <c:pt idx="86">
                  <c:v>2.1701200145237296</c:v>
                </c:pt>
                <c:pt idx="87">
                  <c:v>2.263511716739119</c:v>
                </c:pt>
                <c:pt idx="88">
                  <c:v>2.3076730852989602</c:v>
                </c:pt>
                <c:pt idx="89">
                  <c:v>2.3937252399160944</c:v>
                </c:pt>
                <c:pt idx="90">
                  <c:v>2.413087135715537</c:v>
                </c:pt>
                <c:pt idx="91">
                  <c:v>2.4687190395140317</c:v>
                </c:pt>
                <c:pt idx="92">
                  <c:v>2.4341898096737133</c:v>
                </c:pt>
                <c:pt idx="93">
                  <c:v>2.4472237283171707</c:v>
                </c:pt>
                <c:pt idx="94">
                  <c:v>2.5163765420469537</c:v>
                </c:pt>
                <c:pt idx="95">
                  <c:v>2.6060232932757428</c:v>
                </c:pt>
                <c:pt idx="96">
                  <c:v>2.7372144551179018</c:v>
                </c:pt>
                <c:pt idx="97">
                  <c:v>2.6494105447879788</c:v>
                </c:pt>
                <c:pt idx="98">
                  <c:v>2.7209547880089491</c:v>
                </c:pt>
                <c:pt idx="99">
                  <c:v>2.725426820653142</c:v>
                </c:pt>
                <c:pt idx="100">
                  <c:v>2.7379341263545682</c:v>
                </c:pt>
                <c:pt idx="101">
                  <c:v>2.6645924444576625</c:v>
                </c:pt>
                <c:pt idx="102">
                  <c:v>2.6332139950025213</c:v>
                </c:pt>
                <c:pt idx="103">
                  <c:v>2.5801359545346156</c:v>
                </c:pt>
                <c:pt idx="104">
                  <c:v>2.574524353590526</c:v>
                </c:pt>
                <c:pt idx="105">
                  <c:v>2.545797843742327</c:v>
                </c:pt>
                <c:pt idx="106">
                  <c:v>2.5115676149884201</c:v>
                </c:pt>
                <c:pt idx="107">
                  <c:v>2.5265427500625872</c:v>
                </c:pt>
                <c:pt idx="108">
                  <c:v>2.4875538925108085</c:v>
                </c:pt>
                <c:pt idx="109">
                  <c:v>2.576686373708561</c:v>
                </c:pt>
                <c:pt idx="110">
                  <c:v>2.5309746734893759</c:v>
                </c:pt>
                <c:pt idx="111">
                  <c:v>2.5133473159568496</c:v>
                </c:pt>
                <c:pt idx="112">
                  <c:v>2.5906639673921048</c:v>
                </c:pt>
                <c:pt idx="113">
                  <c:v>2.6922333834534422</c:v>
                </c:pt>
                <c:pt idx="114">
                  <c:v>2.7620523753893713</c:v>
                </c:pt>
                <c:pt idx="115">
                  <c:v>2.8214748201508559</c:v>
                </c:pt>
                <c:pt idx="116">
                  <c:v>2.9904093315038667</c:v>
                </c:pt>
                <c:pt idx="117">
                  <c:v>3.0404751158533814</c:v>
                </c:pt>
                <c:pt idx="118">
                  <c:v>3.0803075389768839</c:v>
                </c:pt>
                <c:pt idx="119">
                  <c:v>3.0994882966523849</c:v>
                </c:pt>
                <c:pt idx="120">
                  <c:v>3.1588373770531053</c:v>
                </c:pt>
                <c:pt idx="121">
                  <c:v>3.2039040667548702</c:v>
                </c:pt>
                <c:pt idx="122">
                  <c:v>3.2688850538831553</c:v>
                </c:pt>
                <c:pt idx="123">
                  <c:v>3.3397221560700894</c:v>
                </c:pt>
                <c:pt idx="124">
                  <c:v>3.3945360860696723</c:v>
                </c:pt>
                <c:pt idx="125">
                  <c:v>3.4303171519269613</c:v>
                </c:pt>
                <c:pt idx="126">
                  <c:v>3.4599077608568938</c:v>
                </c:pt>
                <c:pt idx="127">
                  <c:v>3.4851764025273804</c:v>
                </c:pt>
                <c:pt idx="128">
                  <c:v>3.4567506123007874</c:v>
                </c:pt>
                <c:pt idx="129">
                  <c:v>3.4642648016364186</c:v>
                </c:pt>
                <c:pt idx="130">
                  <c:v>3.5119390213191934</c:v>
                </c:pt>
                <c:pt idx="131">
                  <c:v>3.5905882460284375</c:v>
                </c:pt>
                <c:pt idx="132">
                  <c:v>3.6063194181724385</c:v>
                </c:pt>
                <c:pt idx="133">
                  <c:v>3.6371458499555152</c:v>
                </c:pt>
                <c:pt idx="134">
                  <c:v>3.5965286083035979</c:v>
                </c:pt>
                <c:pt idx="135">
                  <c:v>3.5711147510416001</c:v>
                </c:pt>
                <c:pt idx="136">
                  <c:v>3.5406991422005358</c:v>
                </c:pt>
                <c:pt idx="137">
                  <c:v>3.5041840154155626</c:v>
                </c:pt>
                <c:pt idx="138">
                  <c:v>3.4756279333587714</c:v>
                </c:pt>
                <c:pt idx="139">
                  <c:v>3.4438346324089952</c:v>
                </c:pt>
                <c:pt idx="140">
                  <c:v>3.4078554898644198</c:v>
                </c:pt>
                <c:pt idx="141">
                  <c:v>3.3790900064576657</c:v>
                </c:pt>
                <c:pt idx="142">
                  <c:v>3.3396985643510164</c:v>
                </c:pt>
                <c:pt idx="143">
                  <c:v>3.2770982036192962</c:v>
                </c:pt>
                <c:pt idx="144">
                  <c:v>3.2755036505743669</c:v>
                </c:pt>
                <c:pt idx="145">
                  <c:v>3.2534971295520223</c:v>
                </c:pt>
                <c:pt idx="146">
                  <c:v>3.2950918455621507</c:v>
                </c:pt>
                <c:pt idx="147">
                  <c:v>3.2197786946074216</c:v>
                </c:pt>
                <c:pt idx="148">
                  <c:v>3.2100980325215502</c:v>
                </c:pt>
                <c:pt idx="149">
                  <c:v>3.2492704528517455</c:v>
                </c:pt>
                <c:pt idx="150">
                  <c:v>3.2077138295063055</c:v>
                </c:pt>
                <c:pt idx="151">
                  <c:v>3.2519285939591152</c:v>
                </c:pt>
                <c:pt idx="152">
                  <c:v>3.2246892846378454</c:v>
                </c:pt>
                <c:pt idx="153">
                  <c:v>3.2378104818280544</c:v>
                </c:pt>
                <c:pt idx="154">
                  <c:v>3.2084208170004054</c:v>
                </c:pt>
                <c:pt idx="155">
                  <c:v>3.2517955606958777</c:v>
                </c:pt>
                <c:pt idx="156">
                  <c:v>3.27253971251548</c:v>
                </c:pt>
                <c:pt idx="157">
                  <c:v>3.2851342271844781</c:v>
                </c:pt>
                <c:pt idx="158">
                  <c:v>3.3196441307139146</c:v>
                </c:pt>
                <c:pt idx="159">
                  <c:v>3.436883269272867</c:v>
                </c:pt>
                <c:pt idx="160">
                  <c:v>3.3926652649140125</c:v>
                </c:pt>
                <c:pt idx="161">
                  <c:v>3.3018032380111815</c:v>
                </c:pt>
                <c:pt idx="162">
                  <c:v>3.3006181429915746</c:v>
                </c:pt>
                <c:pt idx="163">
                  <c:v>3.2051505879561764</c:v>
                </c:pt>
                <c:pt idx="164">
                  <c:v>3.176614069273592</c:v>
                </c:pt>
                <c:pt idx="165">
                  <c:v>3.2460155376019513</c:v>
                </c:pt>
                <c:pt idx="166">
                  <c:v>3.2683459754097517</c:v>
                </c:pt>
                <c:pt idx="167">
                  <c:v>3.2738592010353083</c:v>
                </c:pt>
                <c:pt idx="168">
                  <c:v>3.2731572849845314</c:v>
                </c:pt>
                <c:pt idx="169">
                  <c:v>3.2761830079640952</c:v>
                </c:pt>
                <c:pt idx="170">
                  <c:v>3.3255954785548858</c:v>
                </c:pt>
                <c:pt idx="171">
                  <c:v>3.3650331925774539</c:v>
                </c:pt>
                <c:pt idx="172">
                  <c:v>3.3964140109195329</c:v>
                </c:pt>
                <c:pt idx="173">
                  <c:v>3.4771540893617345</c:v>
                </c:pt>
                <c:pt idx="174">
                  <c:v>3.535292323652321</c:v>
                </c:pt>
                <c:pt idx="175">
                  <c:v>3.6419733424315712</c:v>
                </c:pt>
                <c:pt idx="176">
                  <c:v>3.7490250038971857</c:v>
                </c:pt>
                <c:pt idx="177">
                  <c:v>3.7179802483436686</c:v>
                </c:pt>
                <c:pt idx="178">
                  <c:v>3.7760062820200733</c:v>
                </c:pt>
                <c:pt idx="179">
                  <c:v>3.8142892823296282</c:v>
                </c:pt>
                <c:pt idx="180">
                  <c:v>3.8482094449354687</c:v>
                </c:pt>
                <c:pt idx="181">
                  <c:v>3.8545817567279967</c:v>
                </c:pt>
                <c:pt idx="182">
                  <c:v>3.7833674097571315</c:v>
                </c:pt>
                <c:pt idx="183">
                  <c:v>3.7101063688027742</c:v>
                </c:pt>
                <c:pt idx="184">
                  <c:v>3.705327507423172</c:v>
                </c:pt>
                <c:pt idx="185">
                  <c:v>3.6791994673616704</c:v>
                </c:pt>
                <c:pt idx="186">
                  <c:v>3.6538102871940787</c:v>
                </c:pt>
                <c:pt idx="187">
                  <c:v>3.6464604233511237</c:v>
                </c:pt>
                <c:pt idx="188">
                  <c:v>3.6057358030234661</c:v>
                </c:pt>
                <c:pt idx="189">
                  <c:v>3.6675258731587572</c:v>
                </c:pt>
                <c:pt idx="190">
                  <c:v>3.7481954337285432</c:v>
                </c:pt>
                <c:pt idx="191">
                  <c:v>3.8281230836502567</c:v>
                </c:pt>
                <c:pt idx="192">
                  <c:v>3.8516059320295932</c:v>
                </c:pt>
                <c:pt idx="193">
                  <c:v>3.8560122875495728</c:v>
                </c:pt>
                <c:pt idx="194">
                  <c:v>3.9056540884524313</c:v>
                </c:pt>
                <c:pt idx="195">
                  <c:v>3.9201148472389855</c:v>
                </c:pt>
                <c:pt idx="196">
                  <c:v>3.9554943514806338</c:v>
                </c:pt>
                <c:pt idx="197">
                  <c:v>4.0195855788334116</c:v>
                </c:pt>
                <c:pt idx="198">
                  <c:v>4.1027408319667966</c:v>
                </c:pt>
                <c:pt idx="199">
                  <c:v>4.1185224696198768</c:v>
                </c:pt>
                <c:pt idx="200">
                  <c:v>4.1379421464451411</c:v>
                </c:pt>
                <c:pt idx="201">
                  <c:v>4.1886706716268396</c:v>
                </c:pt>
                <c:pt idx="202">
                  <c:v>4.1908104865739109</c:v>
                </c:pt>
                <c:pt idx="203">
                  <c:v>4.2159534549988393</c:v>
                </c:pt>
                <c:pt idx="204">
                  <c:v>4.2883038185314675</c:v>
                </c:pt>
                <c:pt idx="205">
                  <c:v>4.3960085130811022</c:v>
                </c:pt>
                <c:pt idx="206">
                  <c:v>4.4213867372225746</c:v>
                </c:pt>
                <c:pt idx="207">
                  <c:v>4.6801677245628888</c:v>
                </c:pt>
                <c:pt idx="208">
                  <c:v>4.7594312949617947</c:v>
                </c:pt>
                <c:pt idx="209">
                  <c:v>4.8498773194848619</c:v>
                </c:pt>
                <c:pt idx="210">
                  <c:v>4.9966206778937501</c:v>
                </c:pt>
                <c:pt idx="211">
                  <c:v>5.1936254579998291</c:v>
                </c:pt>
                <c:pt idx="212">
                  <c:v>5.3766629126670979</c:v>
                </c:pt>
                <c:pt idx="213">
                  <c:v>5.4126797023941675</c:v>
                </c:pt>
                <c:pt idx="214">
                  <c:v>5.4820890115002223</c:v>
                </c:pt>
                <c:pt idx="215">
                  <c:v>5.4633740028455247</c:v>
                </c:pt>
                <c:pt idx="216">
                  <c:v>5.4843263754083527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C5-46E7-AA36-961C20D725F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Industrializados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Plan1!$A$2:$A$221</c:f>
              <c:numCache>
                <c:formatCode>mmm\-yy</c:formatCode>
                <c:ptCount val="217"/>
                <c:pt idx="0">
                  <c:v>36982</c:v>
                </c:pt>
                <c:pt idx="1">
                  <c:v>37012</c:v>
                </c:pt>
                <c:pt idx="2">
                  <c:v>37043</c:v>
                </c:pt>
                <c:pt idx="3">
                  <c:v>37073</c:v>
                </c:pt>
                <c:pt idx="4">
                  <c:v>37104</c:v>
                </c:pt>
                <c:pt idx="5">
                  <c:v>37135</c:v>
                </c:pt>
                <c:pt idx="6">
                  <c:v>37165</c:v>
                </c:pt>
                <c:pt idx="7">
                  <c:v>37196</c:v>
                </c:pt>
                <c:pt idx="8">
                  <c:v>37226</c:v>
                </c:pt>
                <c:pt idx="9">
                  <c:v>37257</c:v>
                </c:pt>
                <c:pt idx="10">
                  <c:v>37288</c:v>
                </c:pt>
                <c:pt idx="11">
                  <c:v>37316</c:v>
                </c:pt>
                <c:pt idx="12">
                  <c:v>37347</c:v>
                </c:pt>
                <c:pt idx="13">
                  <c:v>37377</c:v>
                </c:pt>
                <c:pt idx="14">
                  <c:v>37408</c:v>
                </c:pt>
                <c:pt idx="15">
                  <c:v>37438</c:v>
                </c:pt>
                <c:pt idx="16">
                  <c:v>37469</c:v>
                </c:pt>
                <c:pt idx="17">
                  <c:v>37500</c:v>
                </c:pt>
                <c:pt idx="18">
                  <c:v>37530</c:v>
                </c:pt>
                <c:pt idx="19">
                  <c:v>37561</c:v>
                </c:pt>
                <c:pt idx="20">
                  <c:v>37591</c:v>
                </c:pt>
                <c:pt idx="21">
                  <c:v>37622</c:v>
                </c:pt>
                <c:pt idx="22">
                  <c:v>37653</c:v>
                </c:pt>
                <c:pt idx="23">
                  <c:v>37681</c:v>
                </c:pt>
                <c:pt idx="24">
                  <c:v>37712</c:v>
                </c:pt>
                <c:pt idx="25">
                  <c:v>37742</c:v>
                </c:pt>
                <c:pt idx="26">
                  <c:v>37773</c:v>
                </c:pt>
                <c:pt idx="27">
                  <c:v>37803</c:v>
                </c:pt>
                <c:pt idx="28">
                  <c:v>37834</c:v>
                </c:pt>
                <c:pt idx="29">
                  <c:v>37865</c:v>
                </c:pt>
                <c:pt idx="30">
                  <c:v>37895</c:v>
                </c:pt>
                <c:pt idx="31">
                  <c:v>37926</c:v>
                </c:pt>
                <c:pt idx="32">
                  <c:v>37956</c:v>
                </c:pt>
                <c:pt idx="33">
                  <c:v>37987</c:v>
                </c:pt>
                <c:pt idx="34">
                  <c:v>38018</c:v>
                </c:pt>
                <c:pt idx="35">
                  <c:v>38047</c:v>
                </c:pt>
                <c:pt idx="36">
                  <c:v>38078</c:v>
                </c:pt>
                <c:pt idx="37">
                  <c:v>38108</c:v>
                </c:pt>
                <c:pt idx="38">
                  <c:v>38139</c:v>
                </c:pt>
                <c:pt idx="39">
                  <c:v>38169</c:v>
                </c:pt>
                <c:pt idx="40">
                  <c:v>38200</c:v>
                </c:pt>
                <c:pt idx="41">
                  <c:v>38231</c:v>
                </c:pt>
                <c:pt idx="42">
                  <c:v>38261</c:v>
                </c:pt>
                <c:pt idx="43">
                  <c:v>38292</c:v>
                </c:pt>
                <c:pt idx="44">
                  <c:v>38322</c:v>
                </c:pt>
                <c:pt idx="45">
                  <c:v>38353</c:v>
                </c:pt>
                <c:pt idx="46">
                  <c:v>38384</c:v>
                </c:pt>
                <c:pt idx="47">
                  <c:v>38412</c:v>
                </c:pt>
                <c:pt idx="48">
                  <c:v>38443</c:v>
                </c:pt>
                <c:pt idx="49">
                  <c:v>38473</c:v>
                </c:pt>
                <c:pt idx="50">
                  <c:v>38504</c:v>
                </c:pt>
                <c:pt idx="51">
                  <c:v>38534</c:v>
                </c:pt>
                <c:pt idx="52">
                  <c:v>38565</c:v>
                </c:pt>
                <c:pt idx="53">
                  <c:v>38596</c:v>
                </c:pt>
                <c:pt idx="54">
                  <c:v>38626</c:v>
                </c:pt>
                <c:pt idx="55">
                  <c:v>38657</c:v>
                </c:pt>
                <c:pt idx="56">
                  <c:v>38687</c:v>
                </c:pt>
                <c:pt idx="57">
                  <c:v>38718</c:v>
                </c:pt>
                <c:pt idx="58">
                  <c:v>38749</c:v>
                </c:pt>
                <c:pt idx="59">
                  <c:v>38777</c:v>
                </c:pt>
                <c:pt idx="60">
                  <c:v>38808</c:v>
                </c:pt>
                <c:pt idx="61">
                  <c:v>38838</c:v>
                </c:pt>
                <c:pt idx="62">
                  <c:v>38869</c:v>
                </c:pt>
                <c:pt idx="63">
                  <c:v>38899</c:v>
                </c:pt>
                <c:pt idx="64">
                  <c:v>38930</c:v>
                </c:pt>
                <c:pt idx="65">
                  <c:v>38961</c:v>
                </c:pt>
                <c:pt idx="66">
                  <c:v>38991</c:v>
                </c:pt>
                <c:pt idx="67">
                  <c:v>39022</c:v>
                </c:pt>
                <c:pt idx="68">
                  <c:v>39052</c:v>
                </c:pt>
                <c:pt idx="69">
                  <c:v>39083</c:v>
                </c:pt>
                <c:pt idx="70">
                  <c:v>39114</c:v>
                </c:pt>
                <c:pt idx="71">
                  <c:v>39142</c:v>
                </c:pt>
                <c:pt idx="72">
                  <c:v>39173</c:v>
                </c:pt>
                <c:pt idx="73">
                  <c:v>39203</c:v>
                </c:pt>
                <c:pt idx="74">
                  <c:v>39234</c:v>
                </c:pt>
                <c:pt idx="75">
                  <c:v>39264</c:v>
                </c:pt>
                <c:pt idx="76">
                  <c:v>39295</c:v>
                </c:pt>
                <c:pt idx="77">
                  <c:v>39326</c:v>
                </c:pt>
                <c:pt idx="78">
                  <c:v>39356</c:v>
                </c:pt>
                <c:pt idx="79">
                  <c:v>39387</c:v>
                </c:pt>
                <c:pt idx="80">
                  <c:v>39417</c:v>
                </c:pt>
                <c:pt idx="81">
                  <c:v>39448</c:v>
                </c:pt>
                <c:pt idx="82">
                  <c:v>39479</c:v>
                </c:pt>
                <c:pt idx="83">
                  <c:v>39508</c:v>
                </c:pt>
                <c:pt idx="84">
                  <c:v>39539</c:v>
                </c:pt>
                <c:pt idx="85">
                  <c:v>39569</c:v>
                </c:pt>
                <c:pt idx="86">
                  <c:v>39600</c:v>
                </c:pt>
                <c:pt idx="87">
                  <c:v>39630</c:v>
                </c:pt>
                <c:pt idx="88">
                  <c:v>39661</c:v>
                </c:pt>
                <c:pt idx="89">
                  <c:v>39692</c:v>
                </c:pt>
                <c:pt idx="90">
                  <c:v>39722</c:v>
                </c:pt>
                <c:pt idx="91">
                  <c:v>39753</c:v>
                </c:pt>
                <c:pt idx="92">
                  <c:v>39783</c:v>
                </c:pt>
                <c:pt idx="93">
                  <c:v>39814</c:v>
                </c:pt>
                <c:pt idx="94">
                  <c:v>39845</c:v>
                </c:pt>
                <c:pt idx="95">
                  <c:v>39873</c:v>
                </c:pt>
                <c:pt idx="96">
                  <c:v>39904</c:v>
                </c:pt>
                <c:pt idx="97">
                  <c:v>39934</c:v>
                </c:pt>
                <c:pt idx="98">
                  <c:v>39965</c:v>
                </c:pt>
                <c:pt idx="99">
                  <c:v>39995</c:v>
                </c:pt>
                <c:pt idx="100">
                  <c:v>40026</c:v>
                </c:pt>
                <c:pt idx="101">
                  <c:v>40057</c:v>
                </c:pt>
                <c:pt idx="102">
                  <c:v>40087</c:v>
                </c:pt>
                <c:pt idx="103">
                  <c:v>40118</c:v>
                </c:pt>
                <c:pt idx="104">
                  <c:v>40148</c:v>
                </c:pt>
                <c:pt idx="105">
                  <c:v>40179</c:v>
                </c:pt>
                <c:pt idx="106">
                  <c:v>40210</c:v>
                </c:pt>
                <c:pt idx="107">
                  <c:v>40238</c:v>
                </c:pt>
                <c:pt idx="108">
                  <c:v>40269</c:v>
                </c:pt>
                <c:pt idx="109">
                  <c:v>40299</c:v>
                </c:pt>
                <c:pt idx="110">
                  <c:v>40330</c:v>
                </c:pt>
                <c:pt idx="111">
                  <c:v>40360</c:v>
                </c:pt>
                <c:pt idx="112">
                  <c:v>40391</c:v>
                </c:pt>
                <c:pt idx="113">
                  <c:v>40422</c:v>
                </c:pt>
                <c:pt idx="114">
                  <c:v>40452</c:v>
                </c:pt>
                <c:pt idx="115">
                  <c:v>40483</c:v>
                </c:pt>
                <c:pt idx="116">
                  <c:v>40513</c:v>
                </c:pt>
                <c:pt idx="117">
                  <c:v>40544</c:v>
                </c:pt>
                <c:pt idx="118">
                  <c:v>40575</c:v>
                </c:pt>
                <c:pt idx="119">
                  <c:v>40603</c:v>
                </c:pt>
                <c:pt idx="120">
                  <c:v>40634</c:v>
                </c:pt>
                <c:pt idx="121">
                  <c:v>40664</c:v>
                </c:pt>
                <c:pt idx="122">
                  <c:v>40695</c:v>
                </c:pt>
                <c:pt idx="123">
                  <c:v>40725</c:v>
                </c:pt>
                <c:pt idx="124">
                  <c:v>40756</c:v>
                </c:pt>
                <c:pt idx="125">
                  <c:v>40787</c:v>
                </c:pt>
                <c:pt idx="126">
                  <c:v>40817</c:v>
                </c:pt>
                <c:pt idx="127">
                  <c:v>40848</c:v>
                </c:pt>
                <c:pt idx="128">
                  <c:v>40878</c:v>
                </c:pt>
                <c:pt idx="129">
                  <c:v>40909</c:v>
                </c:pt>
                <c:pt idx="130">
                  <c:v>40940</c:v>
                </c:pt>
                <c:pt idx="131">
                  <c:v>40969</c:v>
                </c:pt>
                <c:pt idx="132">
                  <c:v>41000</c:v>
                </c:pt>
                <c:pt idx="133">
                  <c:v>41030</c:v>
                </c:pt>
                <c:pt idx="134">
                  <c:v>41061</c:v>
                </c:pt>
                <c:pt idx="135">
                  <c:v>41091</c:v>
                </c:pt>
                <c:pt idx="136">
                  <c:v>41122</c:v>
                </c:pt>
                <c:pt idx="137">
                  <c:v>41153</c:v>
                </c:pt>
                <c:pt idx="138">
                  <c:v>41183</c:v>
                </c:pt>
                <c:pt idx="139">
                  <c:v>41214</c:v>
                </c:pt>
                <c:pt idx="140">
                  <c:v>41244</c:v>
                </c:pt>
                <c:pt idx="141">
                  <c:v>41275</c:v>
                </c:pt>
                <c:pt idx="142">
                  <c:v>41306</c:v>
                </c:pt>
                <c:pt idx="143">
                  <c:v>41334</c:v>
                </c:pt>
                <c:pt idx="144">
                  <c:v>41365</c:v>
                </c:pt>
                <c:pt idx="145">
                  <c:v>41395</c:v>
                </c:pt>
                <c:pt idx="146">
                  <c:v>41426</c:v>
                </c:pt>
                <c:pt idx="147">
                  <c:v>41456</c:v>
                </c:pt>
                <c:pt idx="148">
                  <c:v>41487</c:v>
                </c:pt>
                <c:pt idx="149">
                  <c:v>41518</c:v>
                </c:pt>
                <c:pt idx="150">
                  <c:v>41548</c:v>
                </c:pt>
                <c:pt idx="151">
                  <c:v>41579</c:v>
                </c:pt>
                <c:pt idx="152">
                  <c:v>41609</c:v>
                </c:pt>
                <c:pt idx="153">
                  <c:v>41640</c:v>
                </c:pt>
                <c:pt idx="154">
                  <c:v>41671</c:v>
                </c:pt>
                <c:pt idx="155">
                  <c:v>41699</c:v>
                </c:pt>
                <c:pt idx="156">
                  <c:v>41730</c:v>
                </c:pt>
                <c:pt idx="157">
                  <c:v>41760</c:v>
                </c:pt>
                <c:pt idx="158">
                  <c:v>41791</c:v>
                </c:pt>
                <c:pt idx="159">
                  <c:v>41821</c:v>
                </c:pt>
                <c:pt idx="160">
                  <c:v>41852</c:v>
                </c:pt>
                <c:pt idx="161">
                  <c:v>41883</c:v>
                </c:pt>
                <c:pt idx="162">
                  <c:v>41913</c:v>
                </c:pt>
                <c:pt idx="163">
                  <c:v>41944</c:v>
                </c:pt>
                <c:pt idx="164">
                  <c:v>41974</c:v>
                </c:pt>
                <c:pt idx="165">
                  <c:v>42005</c:v>
                </c:pt>
                <c:pt idx="166">
                  <c:v>42036</c:v>
                </c:pt>
                <c:pt idx="167">
                  <c:v>42064</c:v>
                </c:pt>
                <c:pt idx="168">
                  <c:v>42095</c:v>
                </c:pt>
                <c:pt idx="169">
                  <c:v>42125</c:v>
                </c:pt>
                <c:pt idx="170">
                  <c:v>42156</c:v>
                </c:pt>
                <c:pt idx="171">
                  <c:v>42186</c:v>
                </c:pt>
                <c:pt idx="172">
                  <c:v>42217</c:v>
                </c:pt>
                <c:pt idx="173">
                  <c:v>42248</c:v>
                </c:pt>
                <c:pt idx="174">
                  <c:v>42278</c:v>
                </c:pt>
                <c:pt idx="175">
                  <c:v>42309</c:v>
                </c:pt>
                <c:pt idx="176">
                  <c:v>42339</c:v>
                </c:pt>
                <c:pt idx="177">
                  <c:v>42370</c:v>
                </c:pt>
                <c:pt idx="178">
                  <c:v>42401</c:v>
                </c:pt>
                <c:pt idx="179">
                  <c:v>42430</c:v>
                </c:pt>
                <c:pt idx="180">
                  <c:v>42461</c:v>
                </c:pt>
                <c:pt idx="181">
                  <c:v>42491</c:v>
                </c:pt>
                <c:pt idx="182">
                  <c:v>42522</c:v>
                </c:pt>
                <c:pt idx="183">
                  <c:v>42552</c:v>
                </c:pt>
                <c:pt idx="184">
                  <c:v>42583</c:v>
                </c:pt>
                <c:pt idx="185">
                  <c:v>42614</c:v>
                </c:pt>
                <c:pt idx="186">
                  <c:v>42644</c:v>
                </c:pt>
                <c:pt idx="187">
                  <c:v>42675</c:v>
                </c:pt>
                <c:pt idx="188">
                  <c:v>42705</c:v>
                </c:pt>
                <c:pt idx="189">
                  <c:v>42736</c:v>
                </c:pt>
                <c:pt idx="190">
                  <c:v>42767</c:v>
                </c:pt>
                <c:pt idx="191">
                  <c:v>42795</c:v>
                </c:pt>
                <c:pt idx="192">
                  <c:v>42826</c:v>
                </c:pt>
                <c:pt idx="193">
                  <c:v>42856</c:v>
                </c:pt>
                <c:pt idx="194">
                  <c:v>42887</c:v>
                </c:pt>
                <c:pt idx="195">
                  <c:v>42917</c:v>
                </c:pt>
                <c:pt idx="196">
                  <c:v>42948</c:v>
                </c:pt>
                <c:pt idx="197">
                  <c:v>42979</c:v>
                </c:pt>
                <c:pt idx="198">
                  <c:v>43009</c:v>
                </c:pt>
                <c:pt idx="199">
                  <c:v>43040</c:v>
                </c:pt>
                <c:pt idx="200">
                  <c:v>43070</c:v>
                </c:pt>
                <c:pt idx="201">
                  <c:v>43101</c:v>
                </c:pt>
                <c:pt idx="202">
                  <c:v>43132</c:v>
                </c:pt>
                <c:pt idx="203">
                  <c:v>43160</c:v>
                </c:pt>
                <c:pt idx="204">
                  <c:v>43191</c:v>
                </c:pt>
                <c:pt idx="205">
                  <c:v>43221</c:v>
                </c:pt>
                <c:pt idx="206">
                  <c:v>43252</c:v>
                </c:pt>
                <c:pt idx="207">
                  <c:v>43282</c:v>
                </c:pt>
                <c:pt idx="208">
                  <c:v>43313</c:v>
                </c:pt>
                <c:pt idx="209">
                  <c:v>43344</c:v>
                </c:pt>
                <c:pt idx="210">
                  <c:v>43374</c:v>
                </c:pt>
                <c:pt idx="211">
                  <c:v>43405</c:v>
                </c:pt>
                <c:pt idx="212">
                  <c:v>43435</c:v>
                </c:pt>
                <c:pt idx="213">
                  <c:v>43466</c:v>
                </c:pt>
                <c:pt idx="214">
                  <c:v>43497</c:v>
                </c:pt>
                <c:pt idx="215">
                  <c:v>43525</c:v>
                </c:pt>
                <c:pt idx="216">
                  <c:v>43556</c:v>
                </c:pt>
              </c:numCache>
            </c:numRef>
          </c:cat>
          <c:val>
            <c:numRef>
              <c:f>Plan1!$C$2:$C$221</c:f>
              <c:numCache>
                <c:formatCode>0.0</c:formatCode>
                <c:ptCount val="217"/>
                <c:pt idx="0">
                  <c:v>-5.2253430109472072</c:v>
                </c:pt>
                <c:pt idx="1">
                  <c:v>-4.244360234044863</c:v>
                </c:pt>
                <c:pt idx="2">
                  <c:v>-3.6467771226731553</c:v>
                </c:pt>
                <c:pt idx="3">
                  <c:v>-3.1955814667128997</c:v>
                </c:pt>
                <c:pt idx="4">
                  <c:v>-2.7155393442358156</c:v>
                </c:pt>
                <c:pt idx="5">
                  <c:v>-2.3198328480704191</c:v>
                </c:pt>
                <c:pt idx="6">
                  <c:v>-1.9415226627609199</c:v>
                </c:pt>
                <c:pt idx="7">
                  <c:v>-1.5700715808653551</c:v>
                </c:pt>
                <c:pt idx="8">
                  <c:v>-1.2969173625395625</c:v>
                </c:pt>
                <c:pt idx="9">
                  <c:v>-1.2246449987916752</c:v>
                </c:pt>
                <c:pt idx="10">
                  <c:v>-1.1682305502601</c:v>
                </c:pt>
                <c:pt idx="11">
                  <c:v>-1.0105810883555271</c:v>
                </c:pt>
                <c:pt idx="12">
                  <c:v>-0.90189778744723392</c:v>
                </c:pt>
                <c:pt idx="13">
                  <c:v>-0.78598465257284955</c:v>
                </c:pt>
                <c:pt idx="14">
                  <c:v>-0.65438717731241247</c:v>
                </c:pt>
                <c:pt idx="15">
                  <c:v>-0.54277610005786758</c:v>
                </c:pt>
                <c:pt idx="16">
                  <c:v>-0.38142004506060573</c:v>
                </c:pt>
                <c:pt idx="17">
                  <c:v>-0.17105093978389596</c:v>
                </c:pt>
                <c:pt idx="18">
                  <c:v>8.55418205817568E-2</c:v>
                </c:pt>
                <c:pt idx="19">
                  <c:v>0.23986201084297254</c:v>
                </c:pt>
                <c:pt idx="20">
                  <c:v>0.41211368839327367</c:v>
                </c:pt>
                <c:pt idx="21">
                  <c:v>0.61891021652371536</c:v>
                </c:pt>
                <c:pt idx="22">
                  <c:v>0.7214881261810423</c:v>
                </c:pt>
                <c:pt idx="23">
                  <c:v>0.84069819249584576</c:v>
                </c:pt>
                <c:pt idx="24">
                  <c:v>0.98852454234385279</c:v>
                </c:pt>
                <c:pt idx="25">
                  <c:v>1.2118171996332883</c:v>
                </c:pt>
                <c:pt idx="26">
                  <c:v>1.3899355094868668</c:v>
                </c:pt>
                <c:pt idx="27">
                  <c:v>1.6070497987517411</c:v>
                </c:pt>
                <c:pt idx="28">
                  <c:v>1.7914144263998288</c:v>
                </c:pt>
                <c:pt idx="29">
                  <c:v>1.8485129780657046</c:v>
                </c:pt>
                <c:pt idx="30">
                  <c:v>1.8537029827731322</c:v>
                </c:pt>
                <c:pt idx="31">
                  <c:v>1.9017741960203085</c:v>
                </c:pt>
                <c:pt idx="32">
                  <c:v>1.9743558100045406</c:v>
                </c:pt>
                <c:pt idx="33">
                  <c:v>1.9697442193263885</c:v>
                </c:pt>
                <c:pt idx="34">
                  <c:v>2.0372813955074718</c:v>
                </c:pt>
                <c:pt idx="35">
                  <c:v>2.0596709560302422</c:v>
                </c:pt>
                <c:pt idx="36">
                  <c:v>2.0969822405190879</c:v>
                </c:pt>
                <c:pt idx="37">
                  <c:v>2.1569836294009668</c:v>
                </c:pt>
                <c:pt idx="38">
                  <c:v>2.1947109096723394</c:v>
                </c:pt>
                <c:pt idx="39">
                  <c:v>2.281351822113113</c:v>
                </c:pt>
                <c:pt idx="40">
                  <c:v>2.2428241979038095</c:v>
                </c:pt>
                <c:pt idx="41">
                  <c:v>2.258362273906255</c:v>
                </c:pt>
                <c:pt idx="42">
                  <c:v>2.344131654523034</c:v>
                </c:pt>
                <c:pt idx="43">
                  <c:v>2.3313467503229721</c:v>
                </c:pt>
                <c:pt idx="44">
                  <c:v>2.4105309007380407</c:v>
                </c:pt>
                <c:pt idx="45">
                  <c:v>2.4417207700450985</c:v>
                </c:pt>
                <c:pt idx="46">
                  <c:v>2.5097513876976025</c:v>
                </c:pt>
                <c:pt idx="47">
                  <c:v>2.5916132876187414</c:v>
                </c:pt>
                <c:pt idx="48">
                  <c:v>2.621945699302064</c:v>
                </c:pt>
                <c:pt idx="49">
                  <c:v>2.5703297951387158</c:v>
                </c:pt>
                <c:pt idx="50">
                  <c:v>2.5373071623030463</c:v>
                </c:pt>
                <c:pt idx="51">
                  <c:v>2.5244390709135365</c:v>
                </c:pt>
                <c:pt idx="52">
                  <c:v>2.4150165126209804</c:v>
                </c:pt>
                <c:pt idx="53">
                  <c:v>2.4160097931453599</c:v>
                </c:pt>
                <c:pt idx="54">
                  <c:v>2.3671262799389385</c:v>
                </c:pt>
                <c:pt idx="55">
                  <c:v>2.4415084458097378</c:v>
                </c:pt>
                <c:pt idx="56">
                  <c:v>2.4130044035366391</c:v>
                </c:pt>
                <c:pt idx="57">
                  <c:v>2.3391748976860129</c:v>
                </c:pt>
                <c:pt idx="58">
                  <c:v>2.2829836097574683</c:v>
                </c:pt>
                <c:pt idx="59">
                  <c:v>2.2173176370283487</c:v>
                </c:pt>
                <c:pt idx="60">
                  <c:v>2.1381915811989414</c:v>
                </c:pt>
                <c:pt idx="61">
                  <c:v>2.0564245330649862</c:v>
                </c:pt>
                <c:pt idx="62">
                  <c:v>2.0462983587264647</c:v>
                </c:pt>
                <c:pt idx="63">
                  <c:v>2.0226354261749608</c:v>
                </c:pt>
                <c:pt idx="64">
                  <c:v>2.0757074606083661</c:v>
                </c:pt>
                <c:pt idx="65">
                  <c:v>2.0126680470619087</c:v>
                </c:pt>
                <c:pt idx="66">
                  <c:v>1.9623734659406402</c:v>
                </c:pt>
                <c:pt idx="67">
                  <c:v>1.8711818342968873</c:v>
                </c:pt>
                <c:pt idx="68">
                  <c:v>1.8508597681755814</c:v>
                </c:pt>
                <c:pt idx="69">
                  <c:v>1.8037308133407199</c:v>
                </c:pt>
                <c:pt idx="70">
                  <c:v>1.7162772447119512</c:v>
                </c:pt>
                <c:pt idx="71">
                  <c:v>1.6421192657630288</c:v>
                </c:pt>
                <c:pt idx="72">
                  <c:v>1.5978445412320008</c:v>
                </c:pt>
                <c:pt idx="73">
                  <c:v>1.5385623079603659</c:v>
                </c:pt>
                <c:pt idx="74">
                  <c:v>1.4312351323526935</c:v>
                </c:pt>
                <c:pt idx="75">
                  <c:v>1.2607079372246779</c:v>
                </c:pt>
                <c:pt idx="76">
                  <c:v>1.0802466145219083</c:v>
                </c:pt>
                <c:pt idx="77">
                  <c:v>0.98089547961447643</c:v>
                </c:pt>
                <c:pt idx="78">
                  <c:v>0.82669247722274319</c:v>
                </c:pt>
                <c:pt idx="79">
                  <c:v>0.67904438113248466</c:v>
                </c:pt>
                <c:pt idx="80">
                  <c:v>0.51026330414275844</c:v>
                </c:pt>
                <c:pt idx="81">
                  <c:v>0.34775395085135402</c:v>
                </c:pt>
                <c:pt idx="82">
                  <c:v>0.19984398285075164</c:v>
                </c:pt>
                <c:pt idx="83">
                  <c:v>4.177427880809316E-2</c:v>
                </c:pt>
                <c:pt idx="84">
                  <c:v>-0.10578603201642463</c:v>
                </c:pt>
                <c:pt idx="85">
                  <c:v>-0.28427535634809636</c:v>
                </c:pt>
                <c:pt idx="86">
                  <c:v>-0.47128923130553213</c:v>
                </c:pt>
                <c:pt idx="87">
                  <c:v>-0.61794014108610229</c:v>
                </c:pt>
                <c:pt idx="88">
                  <c:v>-0.77806254454164669</c:v>
                </c:pt>
                <c:pt idx="89">
                  <c:v>-0.95422444129212303</c:v>
                </c:pt>
                <c:pt idx="90">
                  <c:v>-1.136779187996342</c:v>
                </c:pt>
                <c:pt idx="91">
                  <c:v>-1.2261136601814648</c:v>
                </c:pt>
                <c:pt idx="92">
                  <c:v>-1.2727508873723152</c:v>
                </c:pt>
                <c:pt idx="93">
                  <c:v>-1.3572577611173147</c:v>
                </c:pt>
                <c:pt idx="94">
                  <c:v>-1.3531547278649672</c:v>
                </c:pt>
                <c:pt idx="95">
                  <c:v>-1.3928310473814713</c:v>
                </c:pt>
                <c:pt idx="96">
                  <c:v>-1.3960032011606669</c:v>
                </c:pt>
                <c:pt idx="97">
                  <c:v>-1.3754643783901683</c:v>
                </c:pt>
                <c:pt idx="98">
                  <c:v>-1.3166394890112902</c:v>
                </c:pt>
                <c:pt idx="99">
                  <c:v>-1.3242650850321545</c:v>
                </c:pt>
                <c:pt idx="100">
                  <c:v>-1.2759447009533451</c:v>
                </c:pt>
                <c:pt idx="101">
                  <c:v>-1.2723598950455566</c:v>
                </c:pt>
                <c:pt idx="102">
                  <c:v>-1.2226359888834333</c:v>
                </c:pt>
                <c:pt idx="103">
                  <c:v>-1.2407474260930969</c:v>
                </c:pt>
                <c:pt idx="104">
                  <c:v>-1.2596114374778786</c:v>
                </c:pt>
                <c:pt idx="105">
                  <c:v>-1.248502483507729</c:v>
                </c:pt>
                <c:pt idx="106">
                  <c:v>-1.3341749939144509</c:v>
                </c:pt>
                <c:pt idx="107">
                  <c:v>-1.4478461385929586</c:v>
                </c:pt>
                <c:pt idx="108">
                  <c:v>-1.5680932546355311</c:v>
                </c:pt>
                <c:pt idx="109">
                  <c:v>-1.6396182674617021</c:v>
                </c:pt>
                <c:pt idx="110">
                  <c:v>-1.7397896243863085</c:v>
                </c:pt>
                <c:pt idx="111">
                  <c:v>-1.8208208709094693</c:v>
                </c:pt>
                <c:pt idx="112">
                  <c:v>-1.9513601575900978</c:v>
                </c:pt>
                <c:pt idx="113">
                  <c:v>-2.0775850948596775</c:v>
                </c:pt>
                <c:pt idx="114">
                  <c:v>-2.1363435307562169</c:v>
                </c:pt>
                <c:pt idx="115">
                  <c:v>-2.2224705854371112</c:v>
                </c:pt>
                <c:pt idx="116">
                  <c:v>-2.2663450040298661</c:v>
                </c:pt>
                <c:pt idx="117">
                  <c:v>-2.2983622845171707</c:v>
                </c:pt>
                <c:pt idx="118">
                  <c:v>-2.3200382187902902</c:v>
                </c:pt>
                <c:pt idx="119">
                  <c:v>-2.3113808107398275</c:v>
                </c:pt>
                <c:pt idx="120">
                  <c:v>-2.3659042165985902</c:v>
                </c:pt>
                <c:pt idx="121">
                  <c:v>-2.4300066401071923</c:v>
                </c:pt>
                <c:pt idx="122">
                  <c:v>-2.4191990014348672</c:v>
                </c:pt>
                <c:pt idx="123">
                  <c:v>-2.4340037031800561</c:v>
                </c:pt>
                <c:pt idx="124">
                  <c:v>-2.445328926004275</c:v>
                </c:pt>
                <c:pt idx="125">
                  <c:v>-2.4189433069346333</c:v>
                </c:pt>
                <c:pt idx="126">
                  <c:v>-2.4459984684175065</c:v>
                </c:pt>
                <c:pt idx="127">
                  <c:v>-2.4787859313475562</c:v>
                </c:pt>
                <c:pt idx="128">
                  <c:v>-2.5185161217724508</c:v>
                </c:pt>
                <c:pt idx="129">
                  <c:v>-2.5961803284585798</c:v>
                </c:pt>
                <c:pt idx="130">
                  <c:v>-2.619230052560213</c:v>
                </c:pt>
                <c:pt idx="131">
                  <c:v>-2.6797143822987568</c:v>
                </c:pt>
                <c:pt idx="132">
                  <c:v>-2.7267195425275337</c:v>
                </c:pt>
                <c:pt idx="133">
                  <c:v>-2.7765511600301327</c:v>
                </c:pt>
                <c:pt idx="134">
                  <c:v>-2.8742138770765977</c:v>
                </c:pt>
                <c:pt idx="135">
                  <c:v>-2.8551188532937992</c:v>
                </c:pt>
                <c:pt idx="136">
                  <c:v>-2.8443686729185615</c:v>
                </c:pt>
                <c:pt idx="137">
                  <c:v>-2.8237557578718104</c:v>
                </c:pt>
                <c:pt idx="138">
                  <c:v>-2.8275252306831802</c:v>
                </c:pt>
                <c:pt idx="139">
                  <c:v>-2.8229190203892305</c:v>
                </c:pt>
                <c:pt idx="140">
                  <c:v>-2.8461964749229676</c:v>
                </c:pt>
                <c:pt idx="141">
                  <c:v>-2.9297408061711625</c:v>
                </c:pt>
                <c:pt idx="142">
                  <c:v>-3.0071083463136761</c:v>
                </c:pt>
                <c:pt idx="143">
                  <c:v>-3.0163764412633221</c:v>
                </c:pt>
                <c:pt idx="144">
                  <c:v>-3.0919272663467048</c:v>
                </c:pt>
                <c:pt idx="145">
                  <c:v>-3.1537183377371694</c:v>
                </c:pt>
                <c:pt idx="146">
                  <c:v>-3.1349889180012682</c:v>
                </c:pt>
                <c:pt idx="147">
                  <c:v>-3.2552742655867841</c:v>
                </c:pt>
                <c:pt idx="148">
                  <c:v>-3.3317022458054595</c:v>
                </c:pt>
                <c:pt idx="149">
                  <c:v>-3.3962417093563415</c:v>
                </c:pt>
                <c:pt idx="150">
                  <c:v>-3.4291418473255355</c:v>
                </c:pt>
                <c:pt idx="151">
                  <c:v>-3.3962791270844881</c:v>
                </c:pt>
                <c:pt idx="152">
                  <c:v>-3.3538086099975044</c:v>
                </c:pt>
                <c:pt idx="153">
                  <c:v>-3.3687677196842674</c:v>
                </c:pt>
                <c:pt idx="154">
                  <c:v>-3.3803380295042706</c:v>
                </c:pt>
                <c:pt idx="155">
                  <c:v>-3.4266015743087768</c:v>
                </c:pt>
                <c:pt idx="156">
                  <c:v>-3.38837307076387</c:v>
                </c:pt>
                <c:pt idx="157">
                  <c:v>-3.4050701425573231</c:v>
                </c:pt>
                <c:pt idx="158">
                  <c:v>-3.4401455788035338</c:v>
                </c:pt>
                <c:pt idx="159">
                  <c:v>-3.42066668838208</c:v>
                </c:pt>
                <c:pt idx="160">
                  <c:v>-3.3824258657335267</c:v>
                </c:pt>
                <c:pt idx="161">
                  <c:v>-3.4153309506040244</c:v>
                </c:pt>
                <c:pt idx="162">
                  <c:v>-3.4531550824476511</c:v>
                </c:pt>
                <c:pt idx="163">
                  <c:v>-3.5274253749807714</c:v>
                </c:pt>
                <c:pt idx="164">
                  <c:v>-3.5959924198096358</c:v>
                </c:pt>
                <c:pt idx="165">
                  <c:v>-3.6324036091848542</c:v>
                </c:pt>
                <c:pt idx="166">
                  <c:v>-3.6862919985898794</c:v>
                </c:pt>
                <c:pt idx="167">
                  <c:v>-3.6872122695106064</c:v>
                </c:pt>
                <c:pt idx="168">
                  <c:v>-3.6924244235875872</c:v>
                </c:pt>
                <c:pt idx="169">
                  <c:v>-3.607552445671415</c:v>
                </c:pt>
                <c:pt idx="170">
                  <c:v>-3.5603165500348601</c:v>
                </c:pt>
                <c:pt idx="171">
                  <c:v>-3.5588985186571076</c:v>
                </c:pt>
                <c:pt idx="172">
                  <c:v>-3.5081090027730197</c:v>
                </c:pt>
                <c:pt idx="173">
                  <c:v>-3.3826607995389995</c:v>
                </c:pt>
                <c:pt idx="174">
                  <c:v>-3.2618625778639649</c:v>
                </c:pt>
                <c:pt idx="175">
                  <c:v>-3.1579531551352167</c:v>
                </c:pt>
                <c:pt idx="176">
                  <c:v>-2.9148495635708911</c:v>
                </c:pt>
                <c:pt idx="177">
                  <c:v>-2.6469626069330343</c:v>
                </c:pt>
                <c:pt idx="178">
                  <c:v>-2.3733308207300254</c:v>
                </c:pt>
                <c:pt idx="179">
                  <c:v>-2.1788812224262344</c:v>
                </c:pt>
                <c:pt idx="180">
                  <c:v>-1.9658648098838363</c:v>
                </c:pt>
                <c:pt idx="181">
                  <c:v>-1.7637108960170793</c:v>
                </c:pt>
                <c:pt idx="182">
                  <c:v>-1.7211273753900833</c:v>
                </c:pt>
                <c:pt idx="183">
                  <c:v>-1.5192561124160588</c:v>
                </c:pt>
                <c:pt idx="184">
                  <c:v>-1.4412197216687377</c:v>
                </c:pt>
                <c:pt idx="185">
                  <c:v>-1.3699282389840584</c:v>
                </c:pt>
                <c:pt idx="186">
                  <c:v>-1.3213440769431788</c:v>
                </c:pt>
                <c:pt idx="187">
                  <c:v>-1.1195752512278607</c:v>
                </c:pt>
                <c:pt idx="188">
                  <c:v>-1.1883643770797172</c:v>
                </c:pt>
                <c:pt idx="189">
                  <c:v>-1.182554613781047</c:v>
                </c:pt>
                <c:pt idx="190">
                  <c:v>-1.208958101357146</c:v>
                </c:pt>
                <c:pt idx="191">
                  <c:v>-1.1810893890474656</c:v>
                </c:pt>
                <c:pt idx="192">
                  <c:v>-1.121311134560653</c:v>
                </c:pt>
                <c:pt idx="193">
                  <c:v>-1.0984659868288111</c:v>
                </c:pt>
                <c:pt idx="194">
                  <c:v>-1.0111074404091951</c:v>
                </c:pt>
                <c:pt idx="195">
                  <c:v>-0.97268071865649797</c:v>
                </c:pt>
                <c:pt idx="196">
                  <c:v>-0.96783084105531625</c:v>
                </c:pt>
                <c:pt idx="197">
                  <c:v>-0.99316385296243348</c:v>
                </c:pt>
                <c:pt idx="198">
                  <c:v>-0.97676210500780081</c:v>
                </c:pt>
                <c:pt idx="199">
                  <c:v>-1.0900001416327358</c:v>
                </c:pt>
                <c:pt idx="200">
                  <c:v>-1.1151484871965454</c:v>
                </c:pt>
                <c:pt idx="201">
                  <c:v>-1.1489532564356415</c:v>
                </c:pt>
                <c:pt idx="202">
                  <c:v>-1.2118657980885388</c:v>
                </c:pt>
                <c:pt idx="203">
                  <c:v>-1.2555672388800942</c:v>
                </c:pt>
                <c:pt idx="204">
                  <c:v>-1.354449121646093</c:v>
                </c:pt>
                <c:pt idx="205">
                  <c:v>-1.5167970631368606</c:v>
                </c:pt>
                <c:pt idx="206">
                  <c:v>-1.5898754464929783</c:v>
                </c:pt>
                <c:pt idx="207">
                  <c:v>-1.9250119363783416</c:v>
                </c:pt>
                <c:pt idx="208">
                  <c:v>-2.1132201077582873</c:v>
                </c:pt>
                <c:pt idx="209">
                  <c:v>-2.1832127534873438</c:v>
                </c:pt>
                <c:pt idx="210">
                  <c:v>-2.2562214149404953</c:v>
                </c:pt>
                <c:pt idx="211">
                  <c:v>-2.3830739541637058</c:v>
                </c:pt>
                <c:pt idx="212">
                  <c:v>-2.4221002419816808</c:v>
                </c:pt>
                <c:pt idx="213">
                  <c:v>-2.4716576513423161</c:v>
                </c:pt>
                <c:pt idx="214">
                  <c:v>-2.4946474868581534</c:v>
                </c:pt>
                <c:pt idx="215">
                  <c:v>-2.5312370738757579</c:v>
                </c:pt>
                <c:pt idx="216">
                  <c:v>-2.5189737622210511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C5-46E7-AA36-961C20D725F7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Plan1!$A$2:$A$221</c:f>
              <c:numCache>
                <c:formatCode>mmm\-yy</c:formatCode>
                <c:ptCount val="217"/>
                <c:pt idx="0">
                  <c:v>36982</c:v>
                </c:pt>
                <c:pt idx="1">
                  <c:v>37012</c:v>
                </c:pt>
                <c:pt idx="2">
                  <c:v>37043</c:v>
                </c:pt>
                <c:pt idx="3">
                  <c:v>37073</c:v>
                </c:pt>
                <c:pt idx="4">
                  <c:v>37104</c:v>
                </c:pt>
                <c:pt idx="5">
                  <c:v>37135</c:v>
                </c:pt>
                <c:pt idx="6">
                  <c:v>37165</c:v>
                </c:pt>
                <c:pt idx="7">
                  <c:v>37196</c:v>
                </c:pt>
                <c:pt idx="8">
                  <c:v>37226</c:v>
                </c:pt>
                <c:pt idx="9">
                  <c:v>37257</c:v>
                </c:pt>
                <c:pt idx="10">
                  <c:v>37288</c:v>
                </c:pt>
                <c:pt idx="11">
                  <c:v>37316</c:v>
                </c:pt>
                <c:pt idx="12">
                  <c:v>37347</c:v>
                </c:pt>
                <c:pt idx="13">
                  <c:v>37377</c:v>
                </c:pt>
                <c:pt idx="14">
                  <c:v>37408</c:v>
                </c:pt>
                <c:pt idx="15">
                  <c:v>37438</c:v>
                </c:pt>
                <c:pt idx="16">
                  <c:v>37469</c:v>
                </c:pt>
                <c:pt idx="17">
                  <c:v>37500</c:v>
                </c:pt>
                <c:pt idx="18">
                  <c:v>37530</c:v>
                </c:pt>
                <c:pt idx="19">
                  <c:v>37561</c:v>
                </c:pt>
                <c:pt idx="20">
                  <c:v>37591</c:v>
                </c:pt>
                <c:pt idx="21">
                  <c:v>37622</c:v>
                </c:pt>
                <c:pt idx="22">
                  <c:v>37653</c:v>
                </c:pt>
                <c:pt idx="23">
                  <c:v>37681</c:v>
                </c:pt>
                <c:pt idx="24">
                  <c:v>37712</c:v>
                </c:pt>
                <c:pt idx="25">
                  <c:v>37742</c:v>
                </c:pt>
                <c:pt idx="26">
                  <c:v>37773</c:v>
                </c:pt>
                <c:pt idx="27">
                  <c:v>37803</c:v>
                </c:pt>
                <c:pt idx="28">
                  <c:v>37834</c:v>
                </c:pt>
                <c:pt idx="29">
                  <c:v>37865</c:v>
                </c:pt>
                <c:pt idx="30">
                  <c:v>37895</c:v>
                </c:pt>
                <c:pt idx="31">
                  <c:v>37926</c:v>
                </c:pt>
                <c:pt idx="32">
                  <c:v>37956</c:v>
                </c:pt>
                <c:pt idx="33">
                  <c:v>37987</c:v>
                </c:pt>
                <c:pt idx="34">
                  <c:v>38018</c:v>
                </c:pt>
                <c:pt idx="35">
                  <c:v>38047</c:v>
                </c:pt>
                <c:pt idx="36">
                  <c:v>38078</c:v>
                </c:pt>
                <c:pt idx="37">
                  <c:v>38108</c:v>
                </c:pt>
                <c:pt idx="38">
                  <c:v>38139</c:v>
                </c:pt>
                <c:pt idx="39">
                  <c:v>38169</c:v>
                </c:pt>
                <c:pt idx="40">
                  <c:v>38200</c:v>
                </c:pt>
                <c:pt idx="41">
                  <c:v>38231</c:v>
                </c:pt>
                <c:pt idx="42">
                  <c:v>38261</c:v>
                </c:pt>
                <c:pt idx="43">
                  <c:v>38292</c:v>
                </c:pt>
                <c:pt idx="44">
                  <c:v>38322</c:v>
                </c:pt>
                <c:pt idx="45">
                  <c:v>38353</c:v>
                </c:pt>
                <c:pt idx="46">
                  <c:v>38384</c:v>
                </c:pt>
                <c:pt idx="47">
                  <c:v>38412</c:v>
                </c:pt>
                <c:pt idx="48">
                  <c:v>38443</c:v>
                </c:pt>
                <c:pt idx="49">
                  <c:v>38473</c:v>
                </c:pt>
                <c:pt idx="50">
                  <c:v>38504</c:v>
                </c:pt>
                <c:pt idx="51">
                  <c:v>38534</c:v>
                </c:pt>
                <c:pt idx="52">
                  <c:v>38565</c:v>
                </c:pt>
                <c:pt idx="53">
                  <c:v>38596</c:v>
                </c:pt>
                <c:pt idx="54">
                  <c:v>38626</c:v>
                </c:pt>
                <c:pt idx="55">
                  <c:v>38657</c:v>
                </c:pt>
                <c:pt idx="56">
                  <c:v>38687</c:v>
                </c:pt>
                <c:pt idx="57">
                  <c:v>38718</c:v>
                </c:pt>
                <c:pt idx="58">
                  <c:v>38749</c:v>
                </c:pt>
                <c:pt idx="59">
                  <c:v>38777</c:v>
                </c:pt>
                <c:pt idx="60">
                  <c:v>38808</c:v>
                </c:pt>
                <c:pt idx="61">
                  <c:v>38838</c:v>
                </c:pt>
                <c:pt idx="62">
                  <c:v>38869</c:v>
                </c:pt>
                <c:pt idx="63">
                  <c:v>38899</c:v>
                </c:pt>
                <c:pt idx="64">
                  <c:v>38930</c:v>
                </c:pt>
                <c:pt idx="65">
                  <c:v>38961</c:v>
                </c:pt>
                <c:pt idx="66">
                  <c:v>38991</c:v>
                </c:pt>
                <c:pt idx="67">
                  <c:v>39022</c:v>
                </c:pt>
                <c:pt idx="68">
                  <c:v>39052</c:v>
                </c:pt>
                <c:pt idx="69">
                  <c:v>39083</c:v>
                </c:pt>
                <c:pt idx="70">
                  <c:v>39114</c:v>
                </c:pt>
                <c:pt idx="71">
                  <c:v>39142</c:v>
                </c:pt>
                <c:pt idx="72">
                  <c:v>39173</c:v>
                </c:pt>
                <c:pt idx="73">
                  <c:v>39203</c:v>
                </c:pt>
                <c:pt idx="74">
                  <c:v>39234</c:v>
                </c:pt>
                <c:pt idx="75">
                  <c:v>39264</c:v>
                </c:pt>
                <c:pt idx="76">
                  <c:v>39295</c:v>
                </c:pt>
                <c:pt idx="77">
                  <c:v>39326</c:v>
                </c:pt>
                <c:pt idx="78">
                  <c:v>39356</c:v>
                </c:pt>
                <c:pt idx="79">
                  <c:v>39387</c:v>
                </c:pt>
                <c:pt idx="80">
                  <c:v>39417</c:v>
                </c:pt>
                <c:pt idx="81">
                  <c:v>39448</c:v>
                </c:pt>
                <c:pt idx="82">
                  <c:v>39479</c:v>
                </c:pt>
                <c:pt idx="83">
                  <c:v>39508</c:v>
                </c:pt>
                <c:pt idx="84">
                  <c:v>39539</c:v>
                </c:pt>
                <c:pt idx="85">
                  <c:v>39569</c:v>
                </c:pt>
                <c:pt idx="86">
                  <c:v>39600</c:v>
                </c:pt>
                <c:pt idx="87">
                  <c:v>39630</c:v>
                </c:pt>
                <c:pt idx="88">
                  <c:v>39661</c:v>
                </c:pt>
                <c:pt idx="89">
                  <c:v>39692</c:v>
                </c:pt>
                <c:pt idx="90">
                  <c:v>39722</c:v>
                </c:pt>
                <c:pt idx="91">
                  <c:v>39753</c:v>
                </c:pt>
                <c:pt idx="92">
                  <c:v>39783</c:v>
                </c:pt>
                <c:pt idx="93">
                  <c:v>39814</c:v>
                </c:pt>
                <c:pt idx="94">
                  <c:v>39845</c:v>
                </c:pt>
                <c:pt idx="95">
                  <c:v>39873</c:v>
                </c:pt>
                <c:pt idx="96">
                  <c:v>39904</c:v>
                </c:pt>
                <c:pt idx="97">
                  <c:v>39934</c:v>
                </c:pt>
                <c:pt idx="98">
                  <c:v>39965</c:v>
                </c:pt>
                <c:pt idx="99">
                  <c:v>39995</c:v>
                </c:pt>
                <c:pt idx="100">
                  <c:v>40026</c:v>
                </c:pt>
                <c:pt idx="101">
                  <c:v>40057</c:v>
                </c:pt>
                <c:pt idx="102">
                  <c:v>40087</c:v>
                </c:pt>
                <c:pt idx="103">
                  <c:v>40118</c:v>
                </c:pt>
                <c:pt idx="104">
                  <c:v>40148</c:v>
                </c:pt>
                <c:pt idx="105">
                  <c:v>40179</c:v>
                </c:pt>
                <c:pt idx="106">
                  <c:v>40210</c:v>
                </c:pt>
                <c:pt idx="107">
                  <c:v>40238</c:v>
                </c:pt>
                <c:pt idx="108">
                  <c:v>40269</c:v>
                </c:pt>
                <c:pt idx="109">
                  <c:v>40299</c:v>
                </c:pt>
                <c:pt idx="110">
                  <c:v>40330</c:v>
                </c:pt>
                <c:pt idx="111">
                  <c:v>40360</c:v>
                </c:pt>
                <c:pt idx="112">
                  <c:v>40391</c:v>
                </c:pt>
                <c:pt idx="113">
                  <c:v>40422</c:v>
                </c:pt>
                <c:pt idx="114">
                  <c:v>40452</c:v>
                </c:pt>
                <c:pt idx="115">
                  <c:v>40483</c:v>
                </c:pt>
                <c:pt idx="116">
                  <c:v>40513</c:v>
                </c:pt>
                <c:pt idx="117">
                  <c:v>40544</c:v>
                </c:pt>
                <c:pt idx="118">
                  <c:v>40575</c:v>
                </c:pt>
                <c:pt idx="119">
                  <c:v>40603</c:v>
                </c:pt>
                <c:pt idx="120">
                  <c:v>40634</c:v>
                </c:pt>
                <c:pt idx="121">
                  <c:v>40664</c:v>
                </c:pt>
                <c:pt idx="122">
                  <c:v>40695</c:v>
                </c:pt>
                <c:pt idx="123">
                  <c:v>40725</c:v>
                </c:pt>
                <c:pt idx="124">
                  <c:v>40756</c:v>
                </c:pt>
                <c:pt idx="125">
                  <c:v>40787</c:v>
                </c:pt>
                <c:pt idx="126">
                  <c:v>40817</c:v>
                </c:pt>
                <c:pt idx="127">
                  <c:v>40848</c:v>
                </c:pt>
                <c:pt idx="128">
                  <c:v>40878</c:v>
                </c:pt>
                <c:pt idx="129">
                  <c:v>40909</c:v>
                </c:pt>
                <c:pt idx="130">
                  <c:v>40940</c:v>
                </c:pt>
                <c:pt idx="131">
                  <c:v>40969</c:v>
                </c:pt>
                <c:pt idx="132">
                  <c:v>41000</c:v>
                </c:pt>
                <c:pt idx="133">
                  <c:v>41030</c:v>
                </c:pt>
                <c:pt idx="134">
                  <c:v>41061</c:v>
                </c:pt>
                <c:pt idx="135">
                  <c:v>41091</c:v>
                </c:pt>
                <c:pt idx="136">
                  <c:v>41122</c:v>
                </c:pt>
                <c:pt idx="137">
                  <c:v>41153</c:v>
                </c:pt>
                <c:pt idx="138">
                  <c:v>41183</c:v>
                </c:pt>
                <c:pt idx="139">
                  <c:v>41214</c:v>
                </c:pt>
                <c:pt idx="140">
                  <c:v>41244</c:v>
                </c:pt>
                <c:pt idx="141">
                  <c:v>41275</c:v>
                </c:pt>
                <c:pt idx="142">
                  <c:v>41306</c:v>
                </c:pt>
                <c:pt idx="143">
                  <c:v>41334</c:v>
                </c:pt>
                <c:pt idx="144">
                  <c:v>41365</c:v>
                </c:pt>
                <c:pt idx="145">
                  <c:v>41395</c:v>
                </c:pt>
                <c:pt idx="146">
                  <c:v>41426</c:v>
                </c:pt>
                <c:pt idx="147">
                  <c:v>41456</c:v>
                </c:pt>
                <c:pt idx="148">
                  <c:v>41487</c:v>
                </c:pt>
                <c:pt idx="149">
                  <c:v>41518</c:v>
                </c:pt>
                <c:pt idx="150">
                  <c:v>41548</c:v>
                </c:pt>
                <c:pt idx="151">
                  <c:v>41579</c:v>
                </c:pt>
                <c:pt idx="152">
                  <c:v>41609</c:v>
                </c:pt>
                <c:pt idx="153">
                  <c:v>41640</c:v>
                </c:pt>
                <c:pt idx="154">
                  <c:v>41671</c:v>
                </c:pt>
                <c:pt idx="155">
                  <c:v>41699</c:v>
                </c:pt>
                <c:pt idx="156">
                  <c:v>41730</c:v>
                </c:pt>
                <c:pt idx="157">
                  <c:v>41760</c:v>
                </c:pt>
                <c:pt idx="158">
                  <c:v>41791</c:v>
                </c:pt>
                <c:pt idx="159">
                  <c:v>41821</c:v>
                </c:pt>
                <c:pt idx="160">
                  <c:v>41852</c:v>
                </c:pt>
                <c:pt idx="161">
                  <c:v>41883</c:v>
                </c:pt>
                <c:pt idx="162">
                  <c:v>41913</c:v>
                </c:pt>
                <c:pt idx="163">
                  <c:v>41944</c:v>
                </c:pt>
                <c:pt idx="164">
                  <c:v>41974</c:v>
                </c:pt>
                <c:pt idx="165">
                  <c:v>42005</c:v>
                </c:pt>
                <c:pt idx="166">
                  <c:v>42036</c:v>
                </c:pt>
                <c:pt idx="167">
                  <c:v>42064</c:v>
                </c:pt>
                <c:pt idx="168">
                  <c:v>42095</c:v>
                </c:pt>
                <c:pt idx="169">
                  <c:v>42125</c:v>
                </c:pt>
                <c:pt idx="170">
                  <c:v>42156</c:v>
                </c:pt>
                <c:pt idx="171">
                  <c:v>42186</c:v>
                </c:pt>
                <c:pt idx="172">
                  <c:v>42217</c:v>
                </c:pt>
                <c:pt idx="173">
                  <c:v>42248</c:v>
                </c:pt>
                <c:pt idx="174">
                  <c:v>42278</c:v>
                </c:pt>
                <c:pt idx="175">
                  <c:v>42309</c:v>
                </c:pt>
                <c:pt idx="176">
                  <c:v>42339</c:v>
                </c:pt>
                <c:pt idx="177">
                  <c:v>42370</c:v>
                </c:pt>
                <c:pt idx="178">
                  <c:v>42401</c:v>
                </c:pt>
                <c:pt idx="179">
                  <c:v>42430</c:v>
                </c:pt>
                <c:pt idx="180">
                  <c:v>42461</c:v>
                </c:pt>
                <c:pt idx="181">
                  <c:v>42491</c:v>
                </c:pt>
                <c:pt idx="182">
                  <c:v>42522</c:v>
                </c:pt>
                <c:pt idx="183">
                  <c:v>42552</c:v>
                </c:pt>
                <c:pt idx="184">
                  <c:v>42583</c:v>
                </c:pt>
                <c:pt idx="185">
                  <c:v>42614</c:v>
                </c:pt>
                <c:pt idx="186">
                  <c:v>42644</c:v>
                </c:pt>
                <c:pt idx="187">
                  <c:v>42675</c:v>
                </c:pt>
                <c:pt idx="188">
                  <c:v>42705</c:v>
                </c:pt>
                <c:pt idx="189">
                  <c:v>42736</c:v>
                </c:pt>
                <c:pt idx="190">
                  <c:v>42767</c:v>
                </c:pt>
                <c:pt idx="191">
                  <c:v>42795</c:v>
                </c:pt>
                <c:pt idx="192">
                  <c:v>42826</c:v>
                </c:pt>
                <c:pt idx="193">
                  <c:v>42856</c:v>
                </c:pt>
                <c:pt idx="194">
                  <c:v>42887</c:v>
                </c:pt>
                <c:pt idx="195">
                  <c:v>42917</c:v>
                </c:pt>
                <c:pt idx="196">
                  <c:v>42948</c:v>
                </c:pt>
                <c:pt idx="197">
                  <c:v>42979</c:v>
                </c:pt>
                <c:pt idx="198">
                  <c:v>43009</c:v>
                </c:pt>
                <c:pt idx="199">
                  <c:v>43040</c:v>
                </c:pt>
                <c:pt idx="200">
                  <c:v>43070</c:v>
                </c:pt>
                <c:pt idx="201">
                  <c:v>43101</c:v>
                </c:pt>
                <c:pt idx="202">
                  <c:v>43132</c:v>
                </c:pt>
                <c:pt idx="203">
                  <c:v>43160</c:v>
                </c:pt>
                <c:pt idx="204">
                  <c:v>43191</c:v>
                </c:pt>
                <c:pt idx="205">
                  <c:v>43221</c:v>
                </c:pt>
                <c:pt idx="206">
                  <c:v>43252</c:v>
                </c:pt>
                <c:pt idx="207">
                  <c:v>43282</c:v>
                </c:pt>
                <c:pt idx="208">
                  <c:v>43313</c:v>
                </c:pt>
                <c:pt idx="209">
                  <c:v>43344</c:v>
                </c:pt>
                <c:pt idx="210">
                  <c:v>43374</c:v>
                </c:pt>
                <c:pt idx="211">
                  <c:v>43405</c:v>
                </c:pt>
                <c:pt idx="212">
                  <c:v>43435</c:v>
                </c:pt>
                <c:pt idx="213">
                  <c:v>43466</c:v>
                </c:pt>
                <c:pt idx="214">
                  <c:v>43497</c:v>
                </c:pt>
                <c:pt idx="215">
                  <c:v>43525</c:v>
                </c:pt>
                <c:pt idx="216">
                  <c:v>43556</c:v>
                </c:pt>
              </c:numCache>
            </c:numRef>
          </c:cat>
          <c:val>
            <c:numRef>
              <c:f>Plan1!$D$2:$D$221</c:f>
              <c:numCache>
                <c:formatCode>General</c:formatCode>
                <c:ptCount val="217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C5-46E7-AA36-961C20D72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788632"/>
        <c:axId val="175789024"/>
      </c:barChart>
      <c:dateAx>
        <c:axId val="17578863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789024"/>
        <c:crosses val="autoZero"/>
        <c:auto val="1"/>
        <c:lblOffset val="100"/>
        <c:baseTimeUnit val="months"/>
      </c:dateAx>
      <c:valAx>
        <c:axId val="1757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788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Prod. Industrial (transformação)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Plan1!$A$2:$A$196</c:f>
              <c:numCache>
                <c:formatCode>mmm\-yy</c:formatCode>
                <c:ptCount val="193"/>
                <c:pt idx="0">
                  <c:v>37681</c:v>
                </c:pt>
                <c:pt idx="1">
                  <c:v>37712</c:v>
                </c:pt>
                <c:pt idx="2">
                  <c:v>37742</c:v>
                </c:pt>
                <c:pt idx="3">
                  <c:v>37773</c:v>
                </c:pt>
                <c:pt idx="4">
                  <c:v>37803</c:v>
                </c:pt>
                <c:pt idx="5">
                  <c:v>37834</c:v>
                </c:pt>
                <c:pt idx="6">
                  <c:v>37865</c:v>
                </c:pt>
                <c:pt idx="7">
                  <c:v>37895</c:v>
                </c:pt>
                <c:pt idx="8">
                  <c:v>37926</c:v>
                </c:pt>
                <c:pt idx="9">
                  <c:v>37956</c:v>
                </c:pt>
                <c:pt idx="10">
                  <c:v>37987</c:v>
                </c:pt>
                <c:pt idx="11">
                  <c:v>38018</c:v>
                </c:pt>
                <c:pt idx="12">
                  <c:v>38047</c:v>
                </c:pt>
                <c:pt idx="13">
                  <c:v>38078</c:v>
                </c:pt>
                <c:pt idx="14">
                  <c:v>38108</c:v>
                </c:pt>
                <c:pt idx="15">
                  <c:v>38139</c:v>
                </c:pt>
                <c:pt idx="16">
                  <c:v>38169</c:v>
                </c:pt>
                <c:pt idx="17">
                  <c:v>38200</c:v>
                </c:pt>
                <c:pt idx="18">
                  <c:v>38231</c:v>
                </c:pt>
                <c:pt idx="19">
                  <c:v>38261</c:v>
                </c:pt>
                <c:pt idx="20">
                  <c:v>38292</c:v>
                </c:pt>
                <c:pt idx="21">
                  <c:v>38322</c:v>
                </c:pt>
                <c:pt idx="22">
                  <c:v>38353</c:v>
                </c:pt>
                <c:pt idx="23">
                  <c:v>38384</c:v>
                </c:pt>
                <c:pt idx="24">
                  <c:v>38412</c:v>
                </c:pt>
                <c:pt idx="25">
                  <c:v>38443</c:v>
                </c:pt>
                <c:pt idx="26">
                  <c:v>38473</c:v>
                </c:pt>
                <c:pt idx="27">
                  <c:v>38504</c:v>
                </c:pt>
                <c:pt idx="28">
                  <c:v>38534</c:v>
                </c:pt>
                <c:pt idx="29">
                  <c:v>38565</c:v>
                </c:pt>
                <c:pt idx="30">
                  <c:v>38596</c:v>
                </c:pt>
                <c:pt idx="31">
                  <c:v>38626</c:v>
                </c:pt>
                <c:pt idx="32">
                  <c:v>38657</c:v>
                </c:pt>
                <c:pt idx="33">
                  <c:v>38687</c:v>
                </c:pt>
                <c:pt idx="34">
                  <c:v>38718</c:v>
                </c:pt>
                <c:pt idx="35">
                  <c:v>38749</c:v>
                </c:pt>
                <c:pt idx="36">
                  <c:v>38777</c:v>
                </c:pt>
                <c:pt idx="37">
                  <c:v>38808</c:v>
                </c:pt>
                <c:pt idx="38">
                  <c:v>38838</c:v>
                </c:pt>
                <c:pt idx="39">
                  <c:v>38869</c:v>
                </c:pt>
                <c:pt idx="40">
                  <c:v>38899</c:v>
                </c:pt>
                <c:pt idx="41">
                  <c:v>38930</c:v>
                </c:pt>
                <c:pt idx="42">
                  <c:v>38961</c:v>
                </c:pt>
                <c:pt idx="43">
                  <c:v>38991</c:v>
                </c:pt>
                <c:pt idx="44">
                  <c:v>39022</c:v>
                </c:pt>
                <c:pt idx="45">
                  <c:v>39052</c:v>
                </c:pt>
                <c:pt idx="46">
                  <c:v>39083</c:v>
                </c:pt>
                <c:pt idx="47">
                  <c:v>39114</c:v>
                </c:pt>
                <c:pt idx="48">
                  <c:v>39142</c:v>
                </c:pt>
                <c:pt idx="49">
                  <c:v>39173</c:v>
                </c:pt>
                <c:pt idx="50">
                  <c:v>39203</c:v>
                </c:pt>
                <c:pt idx="51">
                  <c:v>39234</c:v>
                </c:pt>
                <c:pt idx="52">
                  <c:v>39264</c:v>
                </c:pt>
                <c:pt idx="53">
                  <c:v>39295</c:v>
                </c:pt>
                <c:pt idx="54">
                  <c:v>39326</c:v>
                </c:pt>
                <c:pt idx="55">
                  <c:v>39356</c:v>
                </c:pt>
                <c:pt idx="56">
                  <c:v>39387</c:v>
                </c:pt>
                <c:pt idx="57">
                  <c:v>39417</c:v>
                </c:pt>
                <c:pt idx="58">
                  <c:v>39448</c:v>
                </c:pt>
                <c:pt idx="59">
                  <c:v>39479</c:v>
                </c:pt>
                <c:pt idx="60">
                  <c:v>39508</c:v>
                </c:pt>
                <c:pt idx="61">
                  <c:v>39539</c:v>
                </c:pt>
                <c:pt idx="62">
                  <c:v>39569</c:v>
                </c:pt>
                <c:pt idx="63">
                  <c:v>39600</c:v>
                </c:pt>
                <c:pt idx="64">
                  <c:v>39630</c:v>
                </c:pt>
                <c:pt idx="65">
                  <c:v>39661</c:v>
                </c:pt>
                <c:pt idx="66">
                  <c:v>39692</c:v>
                </c:pt>
                <c:pt idx="67">
                  <c:v>39722</c:v>
                </c:pt>
                <c:pt idx="68">
                  <c:v>39753</c:v>
                </c:pt>
                <c:pt idx="69">
                  <c:v>39783</c:v>
                </c:pt>
                <c:pt idx="70">
                  <c:v>39814</c:v>
                </c:pt>
                <c:pt idx="71">
                  <c:v>39845</c:v>
                </c:pt>
                <c:pt idx="72">
                  <c:v>39873</c:v>
                </c:pt>
                <c:pt idx="73">
                  <c:v>39904</c:v>
                </c:pt>
                <c:pt idx="74">
                  <c:v>39934</c:v>
                </c:pt>
                <c:pt idx="75">
                  <c:v>39965</c:v>
                </c:pt>
                <c:pt idx="76">
                  <c:v>39995</c:v>
                </c:pt>
                <c:pt idx="77">
                  <c:v>40026</c:v>
                </c:pt>
                <c:pt idx="78">
                  <c:v>40057</c:v>
                </c:pt>
                <c:pt idx="79">
                  <c:v>40087</c:v>
                </c:pt>
                <c:pt idx="80">
                  <c:v>40118</c:v>
                </c:pt>
                <c:pt idx="81">
                  <c:v>40148</c:v>
                </c:pt>
                <c:pt idx="82">
                  <c:v>40179</c:v>
                </c:pt>
                <c:pt idx="83">
                  <c:v>40210</c:v>
                </c:pt>
                <c:pt idx="84">
                  <c:v>40238</c:v>
                </c:pt>
                <c:pt idx="85">
                  <c:v>40269</c:v>
                </c:pt>
                <c:pt idx="86">
                  <c:v>40299</c:v>
                </c:pt>
                <c:pt idx="87">
                  <c:v>40330</c:v>
                </c:pt>
                <c:pt idx="88">
                  <c:v>40360</c:v>
                </c:pt>
                <c:pt idx="89">
                  <c:v>40391</c:v>
                </c:pt>
                <c:pt idx="90">
                  <c:v>40422</c:v>
                </c:pt>
                <c:pt idx="91">
                  <c:v>40452</c:v>
                </c:pt>
                <c:pt idx="92">
                  <c:v>40483</c:v>
                </c:pt>
                <c:pt idx="93">
                  <c:v>40513</c:v>
                </c:pt>
                <c:pt idx="94">
                  <c:v>40544</c:v>
                </c:pt>
                <c:pt idx="95">
                  <c:v>40575</c:v>
                </c:pt>
                <c:pt idx="96">
                  <c:v>40603</c:v>
                </c:pt>
                <c:pt idx="97">
                  <c:v>40634</c:v>
                </c:pt>
                <c:pt idx="98">
                  <c:v>40664</c:v>
                </c:pt>
                <c:pt idx="99">
                  <c:v>40695</c:v>
                </c:pt>
                <c:pt idx="100">
                  <c:v>40725</c:v>
                </c:pt>
                <c:pt idx="101">
                  <c:v>40756</c:v>
                </c:pt>
                <c:pt idx="102">
                  <c:v>40787</c:v>
                </c:pt>
                <c:pt idx="103">
                  <c:v>40817</c:v>
                </c:pt>
                <c:pt idx="104">
                  <c:v>40848</c:v>
                </c:pt>
                <c:pt idx="105">
                  <c:v>40878</c:v>
                </c:pt>
                <c:pt idx="106">
                  <c:v>40909</c:v>
                </c:pt>
                <c:pt idx="107">
                  <c:v>40940</c:v>
                </c:pt>
                <c:pt idx="108">
                  <c:v>40969</c:v>
                </c:pt>
                <c:pt idx="109">
                  <c:v>41000</c:v>
                </c:pt>
                <c:pt idx="110">
                  <c:v>41030</c:v>
                </c:pt>
                <c:pt idx="111">
                  <c:v>41061</c:v>
                </c:pt>
                <c:pt idx="112">
                  <c:v>41091</c:v>
                </c:pt>
                <c:pt idx="113">
                  <c:v>41122</c:v>
                </c:pt>
                <c:pt idx="114">
                  <c:v>41153</c:v>
                </c:pt>
                <c:pt idx="115">
                  <c:v>41183</c:v>
                </c:pt>
                <c:pt idx="116">
                  <c:v>41214</c:v>
                </c:pt>
                <c:pt idx="117">
                  <c:v>41244</c:v>
                </c:pt>
                <c:pt idx="118">
                  <c:v>41275</c:v>
                </c:pt>
                <c:pt idx="119">
                  <c:v>41306</c:v>
                </c:pt>
                <c:pt idx="120">
                  <c:v>41334</c:v>
                </c:pt>
                <c:pt idx="121">
                  <c:v>41365</c:v>
                </c:pt>
                <c:pt idx="122">
                  <c:v>41395</c:v>
                </c:pt>
                <c:pt idx="123">
                  <c:v>41426</c:v>
                </c:pt>
                <c:pt idx="124">
                  <c:v>41456</c:v>
                </c:pt>
                <c:pt idx="125">
                  <c:v>41487</c:v>
                </c:pt>
                <c:pt idx="126">
                  <c:v>41518</c:v>
                </c:pt>
                <c:pt idx="127">
                  <c:v>41548</c:v>
                </c:pt>
                <c:pt idx="128">
                  <c:v>41579</c:v>
                </c:pt>
                <c:pt idx="129">
                  <c:v>41609</c:v>
                </c:pt>
                <c:pt idx="130">
                  <c:v>41640</c:v>
                </c:pt>
                <c:pt idx="131">
                  <c:v>41671</c:v>
                </c:pt>
                <c:pt idx="132">
                  <c:v>41699</c:v>
                </c:pt>
                <c:pt idx="133">
                  <c:v>41730</c:v>
                </c:pt>
                <c:pt idx="134">
                  <c:v>41760</c:v>
                </c:pt>
                <c:pt idx="135">
                  <c:v>41791</c:v>
                </c:pt>
                <c:pt idx="136">
                  <c:v>41821</c:v>
                </c:pt>
                <c:pt idx="137">
                  <c:v>41852</c:v>
                </c:pt>
                <c:pt idx="138">
                  <c:v>41883</c:v>
                </c:pt>
                <c:pt idx="139">
                  <c:v>41913</c:v>
                </c:pt>
                <c:pt idx="140">
                  <c:v>41944</c:v>
                </c:pt>
                <c:pt idx="141">
                  <c:v>41974</c:v>
                </c:pt>
                <c:pt idx="142">
                  <c:v>42005</c:v>
                </c:pt>
                <c:pt idx="143">
                  <c:v>42036</c:v>
                </c:pt>
                <c:pt idx="144">
                  <c:v>42064</c:v>
                </c:pt>
                <c:pt idx="145">
                  <c:v>42095</c:v>
                </c:pt>
                <c:pt idx="146">
                  <c:v>42125</c:v>
                </c:pt>
                <c:pt idx="147">
                  <c:v>42156</c:v>
                </c:pt>
                <c:pt idx="148">
                  <c:v>42186</c:v>
                </c:pt>
                <c:pt idx="149">
                  <c:v>42217</c:v>
                </c:pt>
                <c:pt idx="150">
                  <c:v>42248</c:v>
                </c:pt>
                <c:pt idx="151">
                  <c:v>42278</c:v>
                </c:pt>
                <c:pt idx="152">
                  <c:v>42309</c:v>
                </c:pt>
                <c:pt idx="153">
                  <c:v>42339</c:v>
                </c:pt>
                <c:pt idx="154">
                  <c:v>42370</c:v>
                </c:pt>
                <c:pt idx="155">
                  <c:v>42401</c:v>
                </c:pt>
                <c:pt idx="156">
                  <c:v>42430</c:v>
                </c:pt>
                <c:pt idx="157">
                  <c:v>42461</c:v>
                </c:pt>
                <c:pt idx="158">
                  <c:v>42491</c:v>
                </c:pt>
                <c:pt idx="159">
                  <c:v>42522</c:v>
                </c:pt>
                <c:pt idx="160">
                  <c:v>42552</c:v>
                </c:pt>
                <c:pt idx="161">
                  <c:v>42583</c:v>
                </c:pt>
                <c:pt idx="162">
                  <c:v>42614</c:v>
                </c:pt>
                <c:pt idx="163">
                  <c:v>42644</c:v>
                </c:pt>
                <c:pt idx="164">
                  <c:v>42675</c:v>
                </c:pt>
                <c:pt idx="165">
                  <c:v>42705</c:v>
                </c:pt>
                <c:pt idx="166">
                  <c:v>42736</c:v>
                </c:pt>
                <c:pt idx="167">
                  <c:v>42767</c:v>
                </c:pt>
                <c:pt idx="168">
                  <c:v>42795</c:v>
                </c:pt>
                <c:pt idx="169">
                  <c:v>42826</c:v>
                </c:pt>
                <c:pt idx="170">
                  <c:v>42856</c:v>
                </c:pt>
                <c:pt idx="171">
                  <c:v>42887</c:v>
                </c:pt>
                <c:pt idx="172">
                  <c:v>42917</c:v>
                </c:pt>
                <c:pt idx="173">
                  <c:v>42948</c:v>
                </c:pt>
                <c:pt idx="174">
                  <c:v>42979</c:v>
                </c:pt>
                <c:pt idx="175">
                  <c:v>43009</c:v>
                </c:pt>
                <c:pt idx="176">
                  <c:v>43040</c:v>
                </c:pt>
                <c:pt idx="177">
                  <c:v>43070</c:v>
                </c:pt>
                <c:pt idx="178">
                  <c:v>43101</c:v>
                </c:pt>
                <c:pt idx="179">
                  <c:v>43132</c:v>
                </c:pt>
                <c:pt idx="180">
                  <c:v>43160</c:v>
                </c:pt>
                <c:pt idx="181">
                  <c:v>43191</c:v>
                </c:pt>
                <c:pt idx="182">
                  <c:v>43221</c:v>
                </c:pt>
                <c:pt idx="183">
                  <c:v>43252</c:v>
                </c:pt>
                <c:pt idx="184">
                  <c:v>43282</c:v>
                </c:pt>
                <c:pt idx="185">
                  <c:v>43313</c:v>
                </c:pt>
                <c:pt idx="186">
                  <c:v>43344</c:v>
                </c:pt>
                <c:pt idx="187">
                  <c:v>43374</c:v>
                </c:pt>
                <c:pt idx="188">
                  <c:v>43405</c:v>
                </c:pt>
                <c:pt idx="189">
                  <c:v>43435</c:v>
                </c:pt>
                <c:pt idx="190">
                  <c:v>43466</c:v>
                </c:pt>
                <c:pt idx="191">
                  <c:v>43497</c:v>
                </c:pt>
                <c:pt idx="192">
                  <c:v>43525</c:v>
                </c:pt>
              </c:numCache>
            </c:numRef>
          </c:cat>
          <c:val>
            <c:numRef>
              <c:f>Plan1!$B$2:$B$196</c:f>
              <c:numCache>
                <c:formatCode>0.0</c:formatCode>
                <c:ptCount val="193"/>
                <c:pt idx="0">
                  <c:v>99.979274611398978</c:v>
                </c:pt>
                <c:pt idx="1">
                  <c:v>99.108808290155466</c:v>
                </c:pt>
                <c:pt idx="2">
                  <c:v>97.740932642487053</c:v>
                </c:pt>
                <c:pt idx="3">
                  <c:v>97.865284974093285</c:v>
                </c:pt>
                <c:pt idx="4">
                  <c:v>97.865284974093285</c:v>
                </c:pt>
                <c:pt idx="5">
                  <c:v>98.984455958549219</c:v>
                </c:pt>
                <c:pt idx="6">
                  <c:v>101.72020725388602</c:v>
                </c:pt>
                <c:pt idx="7">
                  <c:v>102.46632124352332</c:v>
                </c:pt>
                <c:pt idx="8">
                  <c:v>103.33678756476685</c:v>
                </c:pt>
                <c:pt idx="9">
                  <c:v>101.72020725388602</c:v>
                </c:pt>
                <c:pt idx="10">
                  <c:v>103.70984455958552</c:v>
                </c:pt>
                <c:pt idx="11">
                  <c:v>104.70466321243525</c:v>
                </c:pt>
                <c:pt idx="12">
                  <c:v>106.19689119170988</c:v>
                </c:pt>
                <c:pt idx="13">
                  <c:v>106.94300518134716</c:v>
                </c:pt>
                <c:pt idx="14">
                  <c:v>107.93782383419691</c:v>
                </c:pt>
                <c:pt idx="15">
                  <c:v>108.43523316062178</c:v>
                </c:pt>
                <c:pt idx="16">
                  <c:v>109.18134715025907</c:v>
                </c:pt>
                <c:pt idx="17">
                  <c:v>109.92746113989639</c:v>
                </c:pt>
                <c:pt idx="18">
                  <c:v>110.67357512953369</c:v>
                </c:pt>
                <c:pt idx="19">
                  <c:v>109.55440414507774</c:v>
                </c:pt>
                <c:pt idx="20">
                  <c:v>109.55440414507774</c:v>
                </c:pt>
                <c:pt idx="21">
                  <c:v>110.92227979274614</c:v>
                </c:pt>
                <c:pt idx="22">
                  <c:v>111.419689119171</c:v>
                </c:pt>
                <c:pt idx="23">
                  <c:v>110.30051813471505</c:v>
                </c:pt>
                <c:pt idx="24">
                  <c:v>110.79792746113991</c:v>
                </c:pt>
                <c:pt idx="25">
                  <c:v>110.54922279792747</c:v>
                </c:pt>
                <c:pt idx="26">
                  <c:v>113.78238341968914</c:v>
                </c:pt>
                <c:pt idx="27">
                  <c:v>111.79274611398966</c:v>
                </c:pt>
                <c:pt idx="28">
                  <c:v>111.17098445595856</c:v>
                </c:pt>
                <c:pt idx="29">
                  <c:v>111.29533678756478</c:v>
                </c:pt>
                <c:pt idx="30">
                  <c:v>110.30051813471505</c:v>
                </c:pt>
                <c:pt idx="31">
                  <c:v>109.43005181347152</c:v>
                </c:pt>
                <c:pt idx="32">
                  <c:v>111.04663212435236</c:v>
                </c:pt>
                <c:pt idx="33">
                  <c:v>113.28497409326425</c:v>
                </c:pt>
                <c:pt idx="34">
                  <c:v>113.28497409326425</c:v>
                </c:pt>
                <c:pt idx="35">
                  <c:v>114.90155440414509</c:v>
                </c:pt>
                <c:pt idx="36">
                  <c:v>113.16062176165804</c:v>
                </c:pt>
                <c:pt idx="37">
                  <c:v>113.90673575129536</c:v>
                </c:pt>
                <c:pt idx="38">
                  <c:v>114.40414507772023</c:v>
                </c:pt>
                <c:pt idx="39">
                  <c:v>113.03626943005183</c:v>
                </c:pt>
                <c:pt idx="40">
                  <c:v>114.15544041450778</c:v>
                </c:pt>
                <c:pt idx="41">
                  <c:v>113.65803108808292</c:v>
                </c:pt>
                <c:pt idx="42">
                  <c:v>113.03626943005183</c:v>
                </c:pt>
                <c:pt idx="43">
                  <c:v>112.53886010362694</c:v>
                </c:pt>
                <c:pt idx="44">
                  <c:v>115.15025906735752</c:v>
                </c:pt>
                <c:pt idx="45">
                  <c:v>116.14507772020728</c:v>
                </c:pt>
                <c:pt idx="46">
                  <c:v>116.39378238341969</c:v>
                </c:pt>
                <c:pt idx="47">
                  <c:v>117.88601036269431</c:v>
                </c:pt>
                <c:pt idx="48">
                  <c:v>118.5077720207254</c:v>
                </c:pt>
                <c:pt idx="49">
                  <c:v>119.75129533678756</c:v>
                </c:pt>
                <c:pt idx="50">
                  <c:v>119.87564766839381</c:v>
                </c:pt>
                <c:pt idx="51">
                  <c:v>120.74611398963731</c:v>
                </c:pt>
                <c:pt idx="52">
                  <c:v>119.87564766839381</c:v>
                </c:pt>
                <c:pt idx="53">
                  <c:v>121.24352331606218</c:v>
                </c:pt>
                <c:pt idx="54">
                  <c:v>121.49222797927463</c:v>
                </c:pt>
                <c:pt idx="55">
                  <c:v>122.86010362694302</c:v>
                </c:pt>
                <c:pt idx="56">
                  <c:v>122.86010362694302</c:v>
                </c:pt>
                <c:pt idx="57">
                  <c:v>124.10362694300518</c:v>
                </c:pt>
                <c:pt idx="58">
                  <c:v>127.21243523316063</c:v>
                </c:pt>
                <c:pt idx="59">
                  <c:v>125.09844559585493</c:v>
                </c:pt>
                <c:pt idx="60">
                  <c:v>126.09326424870468</c:v>
                </c:pt>
                <c:pt idx="61">
                  <c:v>125.47150259067359</c:v>
                </c:pt>
                <c:pt idx="62">
                  <c:v>126.09326424870468</c:v>
                </c:pt>
                <c:pt idx="63">
                  <c:v>127.46113989637307</c:v>
                </c:pt>
                <c:pt idx="64">
                  <c:v>127.58549222797927</c:v>
                </c:pt>
                <c:pt idx="65">
                  <c:v>126.09326424870468</c:v>
                </c:pt>
                <c:pt idx="66">
                  <c:v>128.20725388601036</c:v>
                </c:pt>
                <c:pt idx="67">
                  <c:v>123.48186528497411</c:v>
                </c:pt>
                <c:pt idx="68">
                  <c:v>118.25906735751298</c:v>
                </c:pt>
                <c:pt idx="69">
                  <c:v>104.58031088082902</c:v>
                </c:pt>
                <c:pt idx="70">
                  <c:v>106.81865284974094</c:v>
                </c:pt>
                <c:pt idx="71">
                  <c:v>108.559585492228</c:v>
                </c:pt>
                <c:pt idx="72">
                  <c:v>109.55440414507774</c:v>
                </c:pt>
                <c:pt idx="73">
                  <c:v>110.92227979274614</c:v>
                </c:pt>
                <c:pt idx="74">
                  <c:v>112.53886010362694</c:v>
                </c:pt>
                <c:pt idx="75">
                  <c:v>113.65803108808292</c:v>
                </c:pt>
                <c:pt idx="76">
                  <c:v>115.39896373056995</c:v>
                </c:pt>
                <c:pt idx="77">
                  <c:v>117.26424870466323</c:v>
                </c:pt>
                <c:pt idx="78">
                  <c:v>119.25388601036271</c:v>
                </c:pt>
                <c:pt idx="79">
                  <c:v>121.24352331606218</c:v>
                </c:pt>
                <c:pt idx="80">
                  <c:v>123.85492227979276</c:v>
                </c:pt>
                <c:pt idx="81">
                  <c:v>124.97409326424871</c:v>
                </c:pt>
                <c:pt idx="82">
                  <c:v>126.46632124352332</c:v>
                </c:pt>
                <c:pt idx="83">
                  <c:v>126.46632124352332</c:v>
                </c:pt>
                <c:pt idx="84">
                  <c:v>128.08290155440417</c:v>
                </c:pt>
                <c:pt idx="85">
                  <c:v>128.82901554404148</c:v>
                </c:pt>
                <c:pt idx="86">
                  <c:v>128.08290155440417</c:v>
                </c:pt>
                <c:pt idx="87">
                  <c:v>127.46113989637307</c:v>
                </c:pt>
                <c:pt idx="88">
                  <c:v>126.2176165803109</c:v>
                </c:pt>
                <c:pt idx="89">
                  <c:v>125.5958549222798</c:v>
                </c:pt>
                <c:pt idx="90">
                  <c:v>126.2176165803109</c:v>
                </c:pt>
                <c:pt idx="91">
                  <c:v>126.09326424870468</c:v>
                </c:pt>
                <c:pt idx="92">
                  <c:v>126.96373056994818</c:v>
                </c:pt>
                <c:pt idx="93">
                  <c:v>128.95336787564767</c:v>
                </c:pt>
                <c:pt idx="94">
                  <c:v>128.95336787564767</c:v>
                </c:pt>
                <c:pt idx="95">
                  <c:v>130.32124352331607</c:v>
                </c:pt>
                <c:pt idx="96">
                  <c:v>131.93782383419691</c:v>
                </c:pt>
                <c:pt idx="97">
                  <c:v>127.21243523316063</c:v>
                </c:pt>
                <c:pt idx="98">
                  <c:v>130.19689119170988</c:v>
                </c:pt>
                <c:pt idx="99">
                  <c:v>128.20725388601036</c:v>
                </c:pt>
                <c:pt idx="100">
                  <c:v>127.95854922279794</c:v>
                </c:pt>
                <c:pt idx="101">
                  <c:v>126.34196891191711</c:v>
                </c:pt>
                <c:pt idx="102">
                  <c:v>124.22797927461143</c:v>
                </c:pt>
                <c:pt idx="103">
                  <c:v>123.73056994818654</c:v>
                </c:pt>
                <c:pt idx="104">
                  <c:v>123.85492227979276</c:v>
                </c:pt>
                <c:pt idx="105">
                  <c:v>128.95336787564767</c:v>
                </c:pt>
                <c:pt idx="106">
                  <c:v>121.49222797927463</c:v>
                </c:pt>
                <c:pt idx="107">
                  <c:v>121.86528497409329</c:v>
                </c:pt>
                <c:pt idx="108">
                  <c:v>121.98963730569949</c:v>
                </c:pt>
                <c:pt idx="109">
                  <c:v>121.74093264248707</c:v>
                </c:pt>
                <c:pt idx="110">
                  <c:v>122.23834196891193</c:v>
                </c:pt>
                <c:pt idx="111">
                  <c:v>122.86010362694302</c:v>
                </c:pt>
                <c:pt idx="112">
                  <c:v>124.60103626943007</c:v>
                </c:pt>
                <c:pt idx="113">
                  <c:v>127.70984455958552</c:v>
                </c:pt>
                <c:pt idx="114">
                  <c:v>125.84455958549225</c:v>
                </c:pt>
                <c:pt idx="115">
                  <c:v>126.46632124352332</c:v>
                </c:pt>
                <c:pt idx="116">
                  <c:v>125.47150259067359</c:v>
                </c:pt>
                <c:pt idx="117">
                  <c:v>126.71502590673578</c:v>
                </c:pt>
                <c:pt idx="118">
                  <c:v>128.20725388601036</c:v>
                </c:pt>
                <c:pt idx="119">
                  <c:v>124.84974093264252</c:v>
                </c:pt>
                <c:pt idx="120">
                  <c:v>127.33678756476685</c:v>
                </c:pt>
                <c:pt idx="121">
                  <c:v>129.32642487046633</c:v>
                </c:pt>
                <c:pt idx="122">
                  <c:v>128.95336787564767</c:v>
                </c:pt>
                <c:pt idx="123">
                  <c:v>129.45077720207254</c:v>
                </c:pt>
                <c:pt idx="124">
                  <c:v>127.95854922279794</c:v>
                </c:pt>
                <c:pt idx="125">
                  <c:v>128.20725388601036</c:v>
                </c:pt>
                <c:pt idx="126">
                  <c:v>129.32642487046633</c:v>
                </c:pt>
                <c:pt idx="127">
                  <c:v>127.33678756476685</c:v>
                </c:pt>
                <c:pt idx="128">
                  <c:v>127.95854922279794</c:v>
                </c:pt>
                <c:pt idx="129">
                  <c:v>123.97927461139899</c:v>
                </c:pt>
                <c:pt idx="130">
                  <c:v>126.09326424870468</c:v>
                </c:pt>
                <c:pt idx="131">
                  <c:v>126.71502590673578</c:v>
                </c:pt>
                <c:pt idx="132">
                  <c:v>126.46632124352332</c:v>
                </c:pt>
                <c:pt idx="133">
                  <c:v>124.97409326424871</c:v>
                </c:pt>
                <c:pt idx="134">
                  <c:v>122.98445595854926</c:v>
                </c:pt>
                <c:pt idx="135">
                  <c:v>118.5077720207254</c:v>
                </c:pt>
                <c:pt idx="136">
                  <c:v>121.74093264248707</c:v>
                </c:pt>
                <c:pt idx="137">
                  <c:v>121.98963730569949</c:v>
                </c:pt>
                <c:pt idx="138">
                  <c:v>121.98963730569949</c:v>
                </c:pt>
                <c:pt idx="139">
                  <c:v>122.11398963730571</c:v>
                </c:pt>
                <c:pt idx="140">
                  <c:v>121.24352331606218</c:v>
                </c:pt>
                <c:pt idx="141">
                  <c:v>117.38860103626945</c:v>
                </c:pt>
                <c:pt idx="142">
                  <c:v>117.63730569948187</c:v>
                </c:pt>
                <c:pt idx="143">
                  <c:v>116.14507772020728</c:v>
                </c:pt>
                <c:pt idx="144">
                  <c:v>115.27461139896376</c:v>
                </c:pt>
                <c:pt idx="145">
                  <c:v>113.03626943005183</c:v>
                </c:pt>
                <c:pt idx="146">
                  <c:v>112.04145077720209</c:v>
                </c:pt>
                <c:pt idx="147">
                  <c:v>110.67357512953369</c:v>
                </c:pt>
                <c:pt idx="148">
                  <c:v>109.05699481865287</c:v>
                </c:pt>
                <c:pt idx="149">
                  <c:v>109.55440414507774</c:v>
                </c:pt>
                <c:pt idx="150">
                  <c:v>107.3160621761658</c:v>
                </c:pt>
                <c:pt idx="151">
                  <c:v>107.56476683937825</c:v>
                </c:pt>
                <c:pt idx="152">
                  <c:v>105.69948186528499</c:v>
                </c:pt>
                <c:pt idx="153">
                  <c:v>103.70984455958552</c:v>
                </c:pt>
                <c:pt idx="154">
                  <c:v>104.82901554404147</c:v>
                </c:pt>
                <c:pt idx="155">
                  <c:v>101.47150259067359</c:v>
                </c:pt>
                <c:pt idx="156">
                  <c:v>104.82901554404147</c:v>
                </c:pt>
                <c:pt idx="157">
                  <c:v>104.95336787564769</c:v>
                </c:pt>
                <c:pt idx="158">
                  <c:v>104.70466321243525</c:v>
                </c:pt>
                <c:pt idx="159">
                  <c:v>104.20725388601038</c:v>
                </c:pt>
                <c:pt idx="160">
                  <c:v>104.4559585492228</c:v>
                </c:pt>
                <c:pt idx="161">
                  <c:v>102.71502590673576</c:v>
                </c:pt>
                <c:pt idx="162">
                  <c:v>103.70984455958552</c:v>
                </c:pt>
                <c:pt idx="163">
                  <c:v>102.34196891191712</c:v>
                </c:pt>
                <c:pt idx="164">
                  <c:v>102.34196891191712</c:v>
                </c:pt>
                <c:pt idx="165">
                  <c:v>103.46113989637307</c:v>
                </c:pt>
                <c:pt idx="166">
                  <c:v>104.08290155440416</c:v>
                </c:pt>
                <c:pt idx="167">
                  <c:v>104.3316062176166</c:v>
                </c:pt>
                <c:pt idx="168">
                  <c:v>103.83419689119174</c:v>
                </c:pt>
                <c:pt idx="169">
                  <c:v>103.46113989637307</c:v>
                </c:pt>
                <c:pt idx="170">
                  <c:v>104.82901554404147</c:v>
                </c:pt>
                <c:pt idx="171">
                  <c:v>105.57512953367878</c:v>
                </c:pt>
                <c:pt idx="172">
                  <c:v>106.44559585492229</c:v>
                </c:pt>
                <c:pt idx="173">
                  <c:v>106.69430051813474</c:v>
                </c:pt>
                <c:pt idx="174">
                  <c:v>107.68911917098447</c:v>
                </c:pt>
                <c:pt idx="175">
                  <c:v>107.93782383419691</c:v>
                </c:pt>
                <c:pt idx="176">
                  <c:v>108.68393782383421</c:v>
                </c:pt>
                <c:pt idx="177">
                  <c:v>112.53886010362694</c:v>
                </c:pt>
                <c:pt idx="178">
                  <c:v>109.3056994818653</c:v>
                </c:pt>
                <c:pt idx="179">
                  <c:v>107.3160621761658</c:v>
                </c:pt>
                <c:pt idx="180">
                  <c:v>109.18134715025907</c:v>
                </c:pt>
                <c:pt idx="181">
                  <c:v>110.05181347150261</c:v>
                </c:pt>
                <c:pt idx="182">
                  <c:v>96.746113989637323</c:v>
                </c:pt>
                <c:pt idx="183">
                  <c:v>110.05181347150261</c:v>
                </c:pt>
                <c:pt idx="184">
                  <c:v>109.55440414507774</c:v>
                </c:pt>
                <c:pt idx="185">
                  <c:v>109.05699481865287</c:v>
                </c:pt>
                <c:pt idx="186">
                  <c:v>107.1917098445596</c:v>
                </c:pt>
                <c:pt idx="187">
                  <c:v>107.06735751295338</c:v>
                </c:pt>
                <c:pt idx="188">
                  <c:v>106.81865284974094</c:v>
                </c:pt>
                <c:pt idx="189">
                  <c:v>106.44559585492229</c:v>
                </c:pt>
                <c:pt idx="190">
                  <c:v>106.44559585492229</c:v>
                </c:pt>
                <c:pt idx="191">
                  <c:v>107.3160621761658</c:v>
                </c:pt>
                <c:pt idx="192">
                  <c:v>106.81865284974094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D1B-41F8-A56C-1421968FADA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Venda comércio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Plan1!$A$2:$A$196</c:f>
              <c:numCache>
                <c:formatCode>mmm\-yy</c:formatCode>
                <c:ptCount val="193"/>
                <c:pt idx="0">
                  <c:v>37681</c:v>
                </c:pt>
                <c:pt idx="1">
                  <c:v>37712</c:v>
                </c:pt>
                <c:pt idx="2">
                  <c:v>37742</c:v>
                </c:pt>
                <c:pt idx="3">
                  <c:v>37773</c:v>
                </c:pt>
                <c:pt idx="4">
                  <c:v>37803</c:v>
                </c:pt>
                <c:pt idx="5">
                  <c:v>37834</c:v>
                </c:pt>
                <c:pt idx="6">
                  <c:v>37865</c:v>
                </c:pt>
                <c:pt idx="7">
                  <c:v>37895</c:v>
                </c:pt>
                <c:pt idx="8">
                  <c:v>37926</c:v>
                </c:pt>
                <c:pt idx="9">
                  <c:v>37956</c:v>
                </c:pt>
                <c:pt idx="10">
                  <c:v>37987</c:v>
                </c:pt>
                <c:pt idx="11">
                  <c:v>38018</c:v>
                </c:pt>
                <c:pt idx="12">
                  <c:v>38047</c:v>
                </c:pt>
                <c:pt idx="13">
                  <c:v>38078</c:v>
                </c:pt>
                <c:pt idx="14">
                  <c:v>38108</c:v>
                </c:pt>
                <c:pt idx="15">
                  <c:v>38139</c:v>
                </c:pt>
                <c:pt idx="16">
                  <c:v>38169</c:v>
                </c:pt>
                <c:pt idx="17">
                  <c:v>38200</c:v>
                </c:pt>
                <c:pt idx="18">
                  <c:v>38231</c:v>
                </c:pt>
                <c:pt idx="19">
                  <c:v>38261</c:v>
                </c:pt>
                <c:pt idx="20">
                  <c:v>38292</c:v>
                </c:pt>
                <c:pt idx="21">
                  <c:v>38322</c:v>
                </c:pt>
                <c:pt idx="22">
                  <c:v>38353</c:v>
                </c:pt>
                <c:pt idx="23">
                  <c:v>38384</c:v>
                </c:pt>
                <c:pt idx="24">
                  <c:v>38412</c:v>
                </c:pt>
                <c:pt idx="25">
                  <c:v>38443</c:v>
                </c:pt>
                <c:pt idx="26">
                  <c:v>38473</c:v>
                </c:pt>
                <c:pt idx="27">
                  <c:v>38504</c:v>
                </c:pt>
                <c:pt idx="28">
                  <c:v>38534</c:v>
                </c:pt>
                <c:pt idx="29">
                  <c:v>38565</c:v>
                </c:pt>
                <c:pt idx="30">
                  <c:v>38596</c:v>
                </c:pt>
                <c:pt idx="31">
                  <c:v>38626</c:v>
                </c:pt>
                <c:pt idx="32">
                  <c:v>38657</c:v>
                </c:pt>
                <c:pt idx="33">
                  <c:v>38687</c:v>
                </c:pt>
                <c:pt idx="34">
                  <c:v>38718</c:v>
                </c:pt>
                <c:pt idx="35">
                  <c:v>38749</c:v>
                </c:pt>
                <c:pt idx="36">
                  <c:v>38777</c:v>
                </c:pt>
                <c:pt idx="37">
                  <c:v>38808</c:v>
                </c:pt>
                <c:pt idx="38">
                  <c:v>38838</c:v>
                </c:pt>
                <c:pt idx="39">
                  <c:v>38869</c:v>
                </c:pt>
                <c:pt idx="40">
                  <c:v>38899</c:v>
                </c:pt>
                <c:pt idx="41">
                  <c:v>38930</c:v>
                </c:pt>
                <c:pt idx="42">
                  <c:v>38961</c:v>
                </c:pt>
                <c:pt idx="43">
                  <c:v>38991</c:v>
                </c:pt>
                <c:pt idx="44">
                  <c:v>39022</c:v>
                </c:pt>
                <c:pt idx="45">
                  <c:v>39052</c:v>
                </c:pt>
                <c:pt idx="46">
                  <c:v>39083</c:v>
                </c:pt>
                <c:pt idx="47">
                  <c:v>39114</c:v>
                </c:pt>
                <c:pt idx="48">
                  <c:v>39142</c:v>
                </c:pt>
                <c:pt idx="49">
                  <c:v>39173</c:v>
                </c:pt>
                <c:pt idx="50">
                  <c:v>39203</c:v>
                </c:pt>
                <c:pt idx="51">
                  <c:v>39234</c:v>
                </c:pt>
                <c:pt idx="52">
                  <c:v>39264</c:v>
                </c:pt>
                <c:pt idx="53">
                  <c:v>39295</c:v>
                </c:pt>
                <c:pt idx="54">
                  <c:v>39326</c:v>
                </c:pt>
                <c:pt idx="55">
                  <c:v>39356</c:v>
                </c:pt>
                <c:pt idx="56">
                  <c:v>39387</c:v>
                </c:pt>
                <c:pt idx="57">
                  <c:v>39417</c:v>
                </c:pt>
                <c:pt idx="58">
                  <c:v>39448</c:v>
                </c:pt>
                <c:pt idx="59">
                  <c:v>39479</c:v>
                </c:pt>
                <c:pt idx="60">
                  <c:v>39508</c:v>
                </c:pt>
                <c:pt idx="61">
                  <c:v>39539</c:v>
                </c:pt>
                <c:pt idx="62">
                  <c:v>39569</c:v>
                </c:pt>
                <c:pt idx="63">
                  <c:v>39600</c:v>
                </c:pt>
                <c:pt idx="64">
                  <c:v>39630</c:v>
                </c:pt>
                <c:pt idx="65">
                  <c:v>39661</c:v>
                </c:pt>
                <c:pt idx="66">
                  <c:v>39692</c:v>
                </c:pt>
                <c:pt idx="67">
                  <c:v>39722</c:v>
                </c:pt>
                <c:pt idx="68">
                  <c:v>39753</c:v>
                </c:pt>
                <c:pt idx="69">
                  <c:v>39783</c:v>
                </c:pt>
                <c:pt idx="70">
                  <c:v>39814</c:v>
                </c:pt>
                <c:pt idx="71">
                  <c:v>39845</c:v>
                </c:pt>
                <c:pt idx="72">
                  <c:v>39873</c:v>
                </c:pt>
                <c:pt idx="73">
                  <c:v>39904</c:v>
                </c:pt>
                <c:pt idx="74">
                  <c:v>39934</c:v>
                </c:pt>
                <c:pt idx="75">
                  <c:v>39965</c:v>
                </c:pt>
                <c:pt idx="76">
                  <c:v>39995</c:v>
                </c:pt>
                <c:pt idx="77">
                  <c:v>40026</c:v>
                </c:pt>
                <c:pt idx="78">
                  <c:v>40057</c:v>
                </c:pt>
                <c:pt idx="79">
                  <c:v>40087</c:v>
                </c:pt>
                <c:pt idx="80">
                  <c:v>40118</c:v>
                </c:pt>
                <c:pt idx="81">
                  <c:v>40148</c:v>
                </c:pt>
                <c:pt idx="82">
                  <c:v>40179</c:v>
                </c:pt>
                <c:pt idx="83">
                  <c:v>40210</c:v>
                </c:pt>
                <c:pt idx="84">
                  <c:v>40238</c:v>
                </c:pt>
                <c:pt idx="85">
                  <c:v>40269</c:v>
                </c:pt>
                <c:pt idx="86">
                  <c:v>40299</c:v>
                </c:pt>
                <c:pt idx="87">
                  <c:v>40330</c:v>
                </c:pt>
                <c:pt idx="88">
                  <c:v>40360</c:v>
                </c:pt>
                <c:pt idx="89">
                  <c:v>40391</c:v>
                </c:pt>
                <c:pt idx="90">
                  <c:v>40422</c:v>
                </c:pt>
                <c:pt idx="91">
                  <c:v>40452</c:v>
                </c:pt>
                <c:pt idx="92">
                  <c:v>40483</c:v>
                </c:pt>
                <c:pt idx="93">
                  <c:v>40513</c:v>
                </c:pt>
                <c:pt idx="94">
                  <c:v>40544</c:v>
                </c:pt>
                <c:pt idx="95">
                  <c:v>40575</c:v>
                </c:pt>
                <c:pt idx="96">
                  <c:v>40603</c:v>
                </c:pt>
                <c:pt idx="97">
                  <c:v>40634</c:v>
                </c:pt>
                <c:pt idx="98">
                  <c:v>40664</c:v>
                </c:pt>
                <c:pt idx="99">
                  <c:v>40695</c:v>
                </c:pt>
                <c:pt idx="100">
                  <c:v>40725</c:v>
                </c:pt>
                <c:pt idx="101">
                  <c:v>40756</c:v>
                </c:pt>
                <c:pt idx="102">
                  <c:v>40787</c:v>
                </c:pt>
                <c:pt idx="103">
                  <c:v>40817</c:v>
                </c:pt>
                <c:pt idx="104">
                  <c:v>40848</c:v>
                </c:pt>
                <c:pt idx="105">
                  <c:v>40878</c:v>
                </c:pt>
                <c:pt idx="106">
                  <c:v>40909</c:v>
                </c:pt>
                <c:pt idx="107">
                  <c:v>40940</c:v>
                </c:pt>
                <c:pt idx="108">
                  <c:v>40969</c:v>
                </c:pt>
                <c:pt idx="109">
                  <c:v>41000</c:v>
                </c:pt>
                <c:pt idx="110">
                  <c:v>41030</c:v>
                </c:pt>
                <c:pt idx="111">
                  <c:v>41061</c:v>
                </c:pt>
                <c:pt idx="112">
                  <c:v>41091</c:v>
                </c:pt>
                <c:pt idx="113">
                  <c:v>41122</c:v>
                </c:pt>
                <c:pt idx="114">
                  <c:v>41153</c:v>
                </c:pt>
                <c:pt idx="115">
                  <c:v>41183</c:v>
                </c:pt>
                <c:pt idx="116">
                  <c:v>41214</c:v>
                </c:pt>
                <c:pt idx="117">
                  <c:v>41244</c:v>
                </c:pt>
                <c:pt idx="118">
                  <c:v>41275</c:v>
                </c:pt>
                <c:pt idx="119">
                  <c:v>41306</c:v>
                </c:pt>
                <c:pt idx="120">
                  <c:v>41334</c:v>
                </c:pt>
                <c:pt idx="121">
                  <c:v>41365</c:v>
                </c:pt>
                <c:pt idx="122">
                  <c:v>41395</c:v>
                </c:pt>
                <c:pt idx="123">
                  <c:v>41426</c:v>
                </c:pt>
                <c:pt idx="124">
                  <c:v>41456</c:v>
                </c:pt>
                <c:pt idx="125">
                  <c:v>41487</c:v>
                </c:pt>
                <c:pt idx="126">
                  <c:v>41518</c:v>
                </c:pt>
                <c:pt idx="127">
                  <c:v>41548</c:v>
                </c:pt>
                <c:pt idx="128">
                  <c:v>41579</c:v>
                </c:pt>
                <c:pt idx="129">
                  <c:v>41609</c:v>
                </c:pt>
                <c:pt idx="130">
                  <c:v>41640</c:v>
                </c:pt>
                <c:pt idx="131">
                  <c:v>41671</c:v>
                </c:pt>
                <c:pt idx="132">
                  <c:v>41699</c:v>
                </c:pt>
                <c:pt idx="133">
                  <c:v>41730</c:v>
                </c:pt>
                <c:pt idx="134">
                  <c:v>41760</c:v>
                </c:pt>
                <c:pt idx="135">
                  <c:v>41791</c:v>
                </c:pt>
                <c:pt idx="136">
                  <c:v>41821</c:v>
                </c:pt>
                <c:pt idx="137">
                  <c:v>41852</c:v>
                </c:pt>
                <c:pt idx="138">
                  <c:v>41883</c:v>
                </c:pt>
                <c:pt idx="139">
                  <c:v>41913</c:v>
                </c:pt>
                <c:pt idx="140">
                  <c:v>41944</c:v>
                </c:pt>
                <c:pt idx="141">
                  <c:v>41974</c:v>
                </c:pt>
                <c:pt idx="142">
                  <c:v>42005</c:v>
                </c:pt>
                <c:pt idx="143">
                  <c:v>42036</c:v>
                </c:pt>
                <c:pt idx="144">
                  <c:v>42064</c:v>
                </c:pt>
                <c:pt idx="145">
                  <c:v>42095</c:v>
                </c:pt>
                <c:pt idx="146">
                  <c:v>42125</c:v>
                </c:pt>
                <c:pt idx="147">
                  <c:v>42156</c:v>
                </c:pt>
                <c:pt idx="148">
                  <c:v>42186</c:v>
                </c:pt>
                <c:pt idx="149">
                  <c:v>42217</c:v>
                </c:pt>
                <c:pt idx="150">
                  <c:v>42248</c:v>
                </c:pt>
                <c:pt idx="151">
                  <c:v>42278</c:v>
                </c:pt>
                <c:pt idx="152">
                  <c:v>42309</c:v>
                </c:pt>
                <c:pt idx="153">
                  <c:v>42339</c:v>
                </c:pt>
                <c:pt idx="154">
                  <c:v>42370</c:v>
                </c:pt>
                <c:pt idx="155">
                  <c:v>42401</c:v>
                </c:pt>
                <c:pt idx="156">
                  <c:v>42430</c:v>
                </c:pt>
                <c:pt idx="157">
                  <c:v>42461</c:v>
                </c:pt>
                <c:pt idx="158">
                  <c:v>42491</c:v>
                </c:pt>
                <c:pt idx="159">
                  <c:v>42522</c:v>
                </c:pt>
                <c:pt idx="160">
                  <c:v>42552</c:v>
                </c:pt>
                <c:pt idx="161">
                  <c:v>42583</c:v>
                </c:pt>
                <c:pt idx="162">
                  <c:v>42614</c:v>
                </c:pt>
                <c:pt idx="163">
                  <c:v>42644</c:v>
                </c:pt>
                <c:pt idx="164">
                  <c:v>42675</c:v>
                </c:pt>
                <c:pt idx="165">
                  <c:v>42705</c:v>
                </c:pt>
                <c:pt idx="166">
                  <c:v>42736</c:v>
                </c:pt>
                <c:pt idx="167">
                  <c:v>42767</c:v>
                </c:pt>
                <c:pt idx="168">
                  <c:v>42795</c:v>
                </c:pt>
                <c:pt idx="169">
                  <c:v>42826</c:v>
                </c:pt>
                <c:pt idx="170">
                  <c:v>42856</c:v>
                </c:pt>
                <c:pt idx="171">
                  <c:v>42887</c:v>
                </c:pt>
                <c:pt idx="172">
                  <c:v>42917</c:v>
                </c:pt>
                <c:pt idx="173">
                  <c:v>42948</c:v>
                </c:pt>
                <c:pt idx="174">
                  <c:v>42979</c:v>
                </c:pt>
                <c:pt idx="175">
                  <c:v>43009</c:v>
                </c:pt>
                <c:pt idx="176">
                  <c:v>43040</c:v>
                </c:pt>
                <c:pt idx="177">
                  <c:v>43070</c:v>
                </c:pt>
                <c:pt idx="178">
                  <c:v>43101</c:v>
                </c:pt>
                <c:pt idx="179">
                  <c:v>43132</c:v>
                </c:pt>
                <c:pt idx="180">
                  <c:v>43160</c:v>
                </c:pt>
                <c:pt idx="181">
                  <c:v>43191</c:v>
                </c:pt>
                <c:pt idx="182">
                  <c:v>43221</c:v>
                </c:pt>
                <c:pt idx="183">
                  <c:v>43252</c:v>
                </c:pt>
                <c:pt idx="184">
                  <c:v>43282</c:v>
                </c:pt>
                <c:pt idx="185">
                  <c:v>43313</c:v>
                </c:pt>
                <c:pt idx="186">
                  <c:v>43344</c:v>
                </c:pt>
                <c:pt idx="187">
                  <c:v>43374</c:v>
                </c:pt>
                <c:pt idx="188">
                  <c:v>43405</c:v>
                </c:pt>
                <c:pt idx="189">
                  <c:v>43435</c:v>
                </c:pt>
                <c:pt idx="190">
                  <c:v>43466</c:v>
                </c:pt>
                <c:pt idx="191">
                  <c:v>43497</c:v>
                </c:pt>
                <c:pt idx="192">
                  <c:v>43525</c:v>
                </c:pt>
              </c:numCache>
            </c:numRef>
          </c:cat>
          <c:val>
            <c:numRef>
              <c:f>Plan1!$C$2:$C$196</c:f>
              <c:numCache>
                <c:formatCode>0.0</c:formatCode>
                <c:ptCount val="193"/>
                <c:pt idx="0">
                  <c:v>98.090308763162582</c:v>
                </c:pt>
                <c:pt idx="1">
                  <c:v>97.661966803498117</c:v>
                </c:pt>
                <c:pt idx="2">
                  <c:v>96.805282884169202</c:v>
                </c:pt>
                <c:pt idx="3">
                  <c:v>97.87613778333035</c:v>
                </c:pt>
                <c:pt idx="4">
                  <c:v>98.946992682491526</c:v>
                </c:pt>
                <c:pt idx="5">
                  <c:v>99.589505621988224</c:v>
                </c:pt>
                <c:pt idx="6">
                  <c:v>101.30287346064605</c:v>
                </c:pt>
                <c:pt idx="7">
                  <c:v>103.01624129930393</c:v>
                </c:pt>
                <c:pt idx="8">
                  <c:v>104.0870961984651</c:v>
                </c:pt>
                <c:pt idx="9">
                  <c:v>104.30126717829734</c:v>
                </c:pt>
                <c:pt idx="10">
                  <c:v>104.30126717829734</c:v>
                </c:pt>
                <c:pt idx="11">
                  <c:v>108.79885775477422</c:v>
                </c:pt>
                <c:pt idx="12">
                  <c:v>108.584686774942</c:v>
                </c:pt>
                <c:pt idx="13">
                  <c:v>109.86971265393537</c:v>
                </c:pt>
                <c:pt idx="14">
                  <c:v>111.36890951276102</c:v>
                </c:pt>
                <c:pt idx="15">
                  <c:v>111.79725147242547</c:v>
                </c:pt>
                <c:pt idx="16">
                  <c:v>112.0114224522577</c:v>
                </c:pt>
                <c:pt idx="17">
                  <c:v>111.15473853292879</c:v>
                </c:pt>
                <c:pt idx="18">
                  <c:v>112.43976441192218</c:v>
                </c:pt>
                <c:pt idx="19">
                  <c:v>111.79725147242547</c:v>
                </c:pt>
                <c:pt idx="20">
                  <c:v>111.15473853292879</c:v>
                </c:pt>
                <c:pt idx="21">
                  <c:v>116.29484204890237</c:v>
                </c:pt>
                <c:pt idx="22">
                  <c:v>114.58147421024449</c:v>
                </c:pt>
                <c:pt idx="23">
                  <c:v>112.43976441192218</c:v>
                </c:pt>
                <c:pt idx="24">
                  <c:v>113.08227735141887</c:v>
                </c:pt>
                <c:pt idx="25">
                  <c:v>112.86810637158663</c:v>
                </c:pt>
                <c:pt idx="26">
                  <c:v>113.93896127074781</c:v>
                </c:pt>
                <c:pt idx="27">
                  <c:v>114.15313225058003</c:v>
                </c:pt>
                <c:pt idx="28">
                  <c:v>114.15313225058003</c:v>
                </c:pt>
                <c:pt idx="29">
                  <c:v>115.00981616990897</c:v>
                </c:pt>
                <c:pt idx="30">
                  <c:v>113.72479029091558</c:v>
                </c:pt>
                <c:pt idx="31">
                  <c:v>114.58147421024449</c:v>
                </c:pt>
                <c:pt idx="32">
                  <c:v>115.43815812957344</c:v>
                </c:pt>
                <c:pt idx="33">
                  <c:v>120.57826164554702</c:v>
                </c:pt>
                <c:pt idx="34">
                  <c:v>118.22238086739247</c:v>
                </c:pt>
                <c:pt idx="35">
                  <c:v>116.93735498839905</c:v>
                </c:pt>
                <c:pt idx="36">
                  <c:v>117.57986792789576</c:v>
                </c:pt>
                <c:pt idx="37">
                  <c:v>118.65072282705694</c:v>
                </c:pt>
                <c:pt idx="38">
                  <c:v>119.72157772621807</c:v>
                </c:pt>
                <c:pt idx="39">
                  <c:v>117.36569694806352</c:v>
                </c:pt>
                <c:pt idx="40">
                  <c:v>122.29162948420489</c:v>
                </c:pt>
                <c:pt idx="41">
                  <c:v>123.79082634303052</c:v>
                </c:pt>
                <c:pt idx="42">
                  <c:v>124.64751026235945</c:v>
                </c:pt>
                <c:pt idx="43">
                  <c:v>126.14670712118507</c:v>
                </c:pt>
                <c:pt idx="44">
                  <c:v>128.50258789933963</c:v>
                </c:pt>
                <c:pt idx="45">
                  <c:v>130.21595573799749</c:v>
                </c:pt>
                <c:pt idx="46">
                  <c:v>128.71675887917186</c:v>
                </c:pt>
                <c:pt idx="47">
                  <c:v>130.85846867749419</c:v>
                </c:pt>
                <c:pt idx="48">
                  <c:v>132.14349455648758</c:v>
                </c:pt>
                <c:pt idx="49">
                  <c:v>136.64108513296446</c:v>
                </c:pt>
                <c:pt idx="50">
                  <c:v>136.42691415313223</c:v>
                </c:pt>
                <c:pt idx="51">
                  <c:v>136.8552561127967</c:v>
                </c:pt>
                <c:pt idx="52">
                  <c:v>137.92611101195789</c:v>
                </c:pt>
                <c:pt idx="53">
                  <c:v>142.20953060860253</c:v>
                </c:pt>
                <c:pt idx="54">
                  <c:v>142.42370158843477</c:v>
                </c:pt>
                <c:pt idx="55">
                  <c:v>144.7795823665893</c:v>
                </c:pt>
                <c:pt idx="56">
                  <c:v>146.06460824558272</c:v>
                </c:pt>
                <c:pt idx="57">
                  <c:v>146.27877922541495</c:v>
                </c:pt>
                <c:pt idx="58">
                  <c:v>147.56380510440837</c:v>
                </c:pt>
                <c:pt idx="59">
                  <c:v>148.20631804390504</c:v>
                </c:pt>
                <c:pt idx="60">
                  <c:v>150.5621988220596</c:v>
                </c:pt>
                <c:pt idx="61">
                  <c:v>154.84561841870425</c:v>
                </c:pt>
                <c:pt idx="62">
                  <c:v>155.05978939853651</c:v>
                </c:pt>
                <c:pt idx="63">
                  <c:v>156.77315723719437</c:v>
                </c:pt>
                <c:pt idx="64">
                  <c:v>158.27235409602</c:v>
                </c:pt>
                <c:pt idx="65">
                  <c:v>153.77476351954309</c:v>
                </c:pt>
                <c:pt idx="66">
                  <c:v>160.62823487417455</c:v>
                </c:pt>
                <c:pt idx="67">
                  <c:v>150.3480278422274</c:v>
                </c:pt>
                <c:pt idx="68">
                  <c:v>143.06621452793144</c:v>
                </c:pt>
                <c:pt idx="69">
                  <c:v>145.42209530608602</c:v>
                </c:pt>
                <c:pt idx="70">
                  <c:v>151.84722470105299</c:v>
                </c:pt>
                <c:pt idx="71">
                  <c:v>156.34481527752988</c:v>
                </c:pt>
                <c:pt idx="72">
                  <c:v>158.05818311618773</c:v>
                </c:pt>
                <c:pt idx="73">
                  <c:v>155.70230233803321</c:v>
                </c:pt>
                <c:pt idx="74">
                  <c:v>158.70069605568443</c:v>
                </c:pt>
                <c:pt idx="75">
                  <c:v>171.97929680528284</c:v>
                </c:pt>
                <c:pt idx="76">
                  <c:v>159.98572193467783</c:v>
                </c:pt>
                <c:pt idx="77">
                  <c:v>163.62662859182581</c:v>
                </c:pt>
                <c:pt idx="78">
                  <c:v>174.97769052293413</c:v>
                </c:pt>
                <c:pt idx="79">
                  <c:v>167.26753524897373</c:v>
                </c:pt>
                <c:pt idx="80">
                  <c:v>166.62502230947703</c:v>
                </c:pt>
                <c:pt idx="81">
                  <c:v>166.1966803498126</c:v>
                </c:pt>
                <c:pt idx="82">
                  <c:v>169.62341602712831</c:v>
                </c:pt>
                <c:pt idx="83">
                  <c:v>177.54774228092094</c:v>
                </c:pt>
                <c:pt idx="84">
                  <c:v>189.75548813135819</c:v>
                </c:pt>
                <c:pt idx="85">
                  <c:v>173.69266464394073</c:v>
                </c:pt>
                <c:pt idx="86">
                  <c:v>175.19186150276636</c:v>
                </c:pt>
                <c:pt idx="87">
                  <c:v>177.54774228092094</c:v>
                </c:pt>
                <c:pt idx="88">
                  <c:v>179.68945207924327</c:v>
                </c:pt>
                <c:pt idx="89">
                  <c:v>185.25789755488128</c:v>
                </c:pt>
                <c:pt idx="90">
                  <c:v>186.75709441370694</c:v>
                </c:pt>
                <c:pt idx="91">
                  <c:v>188.4704622523648</c:v>
                </c:pt>
                <c:pt idx="92">
                  <c:v>190.18383009102266</c:v>
                </c:pt>
                <c:pt idx="93">
                  <c:v>191.89719792968049</c:v>
                </c:pt>
                <c:pt idx="94">
                  <c:v>189.54131715152596</c:v>
                </c:pt>
                <c:pt idx="95">
                  <c:v>193.39639478850614</c:v>
                </c:pt>
                <c:pt idx="96">
                  <c:v>194.46724968766731</c:v>
                </c:pt>
                <c:pt idx="97">
                  <c:v>194.46724968766731</c:v>
                </c:pt>
                <c:pt idx="98">
                  <c:v>196.82313046582186</c:v>
                </c:pt>
                <c:pt idx="99">
                  <c:v>196.18061752632516</c:v>
                </c:pt>
                <c:pt idx="100">
                  <c:v>195.53810458682847</c:v>
                </c:pt>
                <c:pt idx="101">
                  <c:v>192.53971086917721</c:v>
                </c:pt>
                <c:pt idx="102">
                  <c:v>194.25307870783507</c:v>
                </c:pt>
                <c:pt idx="103">
                  <c:v>192.53971086917721</c:v>
                </c:pt>
                <c:pt idx="104">
                  <c:v>195.53810458682847</c:v>
                </c:pt>
                <c:pt idx="105">
                  <c:v>199.60735320364088</c:v>
                </c:pt>
                <c:pt idx="106">
                  <c:v>202.60574692129211</c:v>
                </c:pt>
                <c:pt idx="107">
                  <c:v>202.8199179011244</c:v>
                </c:pt>
                <c:pt idx="108">
                  <c:v>204.53328573978226</c:v>
                </c:pt>
                <c:pt idx="109">
                  <c:v>204.53328573978226</c:v>
                </c:pt>
                <c:pt idx="110">
                  <c:v>204.31911475995003</c:v>
                </c:pt>
                <c:pt idx="111">
                  <c:v>218.88274138854183</c:v>
                </c:pt>
                <c:pt idx="112">
                  <c:v>215.67017669105834</c:v>
                </c:pt>
                <c:pt idx="113">
                  <c:v>223.59450294485094</c:v>
                </c:pt>
                <c:pt idx="114">
                  <c:v>202.60574692129211</c:v>
                </c:pt>
                <c:pt idx="115">
                  <c:v>215.45600571122611</c:v>
                </c:pt>
                <c:pt idx="116">
                  <c:v>209.2450472960914</c:v>
                </c:pt>
                <c:pt idx="117">
                  <c:v>214.17097983223269</c:v>
                </c:pt>
                <c:pt idx="118">
                  <c:v>212.45761199357486</c:v>
                </c:pt>
                <c:pt idx="119">
                  <c:v>212.45761199357486</c:v>
                </c:pt>
                <c:pt idx="120">
                  <c:v>214.81349277172944</c:v>
                </c:pt>
                <c:pt idx="121">
                  <c:v>217.38354452971623</c:v>
                </c:pt>
                <c:pt idx="122">
                  <c:v>215.45600571122611</c:v>
                </c:pt>
                <c:pt idx="123">
                  <c:v>218.24022844904513</c:v>
                </c:pt>
                <c:pt idx="124">
                  <c:v>220.16776726753525</c:v>
                </c:pt>
                <c:pt idx="125">
                  <c:v>222.09530608602535</c:v>
                </c:pt>
                <c:pt idx="126">
                  <c:v>219.52525432803856</c:v>
                </c:pt>
                <c:pt idx="127">
                  <c:v>220.38193824736746</c:v>
                </c:pt>
                <c:pt idx="128">
                  <c:v>220.16776726753525</c:v>
                </c:pt>
                <c:pt idx="129">
                  <c:v>218.6685704087096</c:v>
                </c:pt>
                <c:pt idx="130">
                  <c:v>221.88113510619308</c:v>
                </c:pt>
                <c:pt idx="131">
                  <c:v>217.81188648938067</c:v>
                </c:pt>
                <c:pt idx="132">
                  <c:v>215.45600571122611</c:v>
                </c:pt>
                <c:pt idx="133">
                  <c:v>216.95520257005171</c:v>
                </c:pt>
                <c:pt idx="134">
                  <c:v>216.09851865072281</c:v>
                </c:pt>
                <c:pt idx="135">
                  <c:v>207.10333749776905</c:v>
                </c:pt>
                <c:pt idx="136">
                  <c:v>209.45921827592358</c:v>
                </c:pt>
                <c:pt idx="137">
                  <c:v>210.95841513474923</c:v>
                </c:pt>
                <c:pt idx="138">
                  <c:v>212.88595395323932</c:v>
                </c:pt>
                <c:pt idx="139">
                  <c:v>215.45600571122611</c:v>
                </c:pt>
                <c:pt idx="140">
                  <c:v>218.6685704087096</c:v>
                </c:pt>
                <c:pt idx="141">
                  <c:v>210.744244154917</c:v>
                </c:pt>
                <c:pt idx="142">
                  <c:v>210.10173121542027</c:v>
                </c:pt>
                <c:pt idx="143">
                  <c:v>204.53328573978226</c:v>
                </c:pt>
                <c:pt idx="144">
                  <c:v>201.74906300196324</c:v>
                </c:pt>
                <c:pt idx="145">
                  <c:v>200.46403712296984</c:v>
                </c:pt>
                <c:pt idx="146">
                  <c:v>197.03730144565409</c:v>
                </c:pt>
                <c:pt idx="147">
                  <c:v>194.89559164733177</c:v>
                </c:pt>
                <c:pt idx="148">
                  <c:v>195.53810458682847</c:v>
                </c:pt>
                <c:pt idx="149">
                  <c:v>192.53971086917721</c:v>
                </c:pt>
                <c:pt idx="150">
                  <c:v>188.89880421202926</c:v>
                </c:pt>
                <c:pt idx="151">
                  <c:v>189.96965911119042</c:v>
                </c:pt>
                <c:pt idx="152">
                  <c:v>189.11297519186147</c:v>
                </c:pt>
                <c:pt idx="153">
                  <c:v>188.4704622523648</c:v>
                </c:pt>
                <c:pt idx="154">
                  <c:v>182.68784579689449</c:v>
                </c:pt>
                <c:pt idx="155">
                  <c:v>186.11458147421024</c:v>
                </c:pt>
                <c:pt idx="156">
                  <c:v>182.90201677672675</c:v>
                </c:pt>
                <c:pt idx="157">
                  <c:v>179.90362305907547</c:v>
                </c:pt>
                <c:pt idx="158">
                  <c:v>180.76030697840443</c:v>
                </c:pt>
                <c:pt idx="159">
                  <c:v>177.76191326075315</c:v>
                </c:pt>
                <c:pt idx="160">
                  <c:v>176.90522934142422</c:v>
                </c:pt>
                <c:pt idx="161">
                  <c:v>174.1210066036052</c:v>
                </c:pt>
                <c:pt idx="162">
                  <c:v>173.69266464394073</c:v>
                </c:pt>
                <c:pt idx="163">
                  <c:v>175.19186150276636</c:v>
                </c:pt>
                <c:pt idx="164">
                  <c:v>174.1210066036052</c:v>
                </c:pt>
                <c:pt idx="165">
                  <c:v>176.04854542209529</c:v>
                </c:pt>
                <c:pt idx="166">
                  <c:v>182.68784579689449</c:v>
                </c:pt>
                <c:pt idx="167">
                  <c:v>182.90201677672675</c:v>
                </c:pt>
                <c:pt idx="168">
                  <c:v>179.04693913974654</c:v>
                </c:pt>
                <c:pt idx="169">
                  <c:v>182.47367481706226</c:v>
                </c:pt>
                <c:pt idx="170">
                  <c:v>183.75870069605566</c:v>
                </c:pt>
                <c:pt idx="171">
                  <c:v>187.39960735320363</c:v>
                </c:pt>
                <c:pt idx="172">
                  <c:v>188.4704622523648</c:v>
                </c:pt>
                <c:pt idx="173">
                  <c:v>187.61377833303584</c:v>
                </c:pt>
                <c:pt idx="174">
                  <c:v>189.11297519186147</c:v>
                </c:pt>
                <c:pt idx="175">
                  <c:v>187.8279493128681</c:v>
                </c:pt>
                <c:pt idx="176">
                  <c:v>190.61217205068712</c:v>
                </c:pt>
                <c:pt idx="177">
                  <c:v>191.25468499018382</c:v>
                </c:pt>
                <c:pt idx="178">
                  <c:v>191.25468499018382</c:v>
                </c:pt>
                <c:pt idx="179">
                  <c:v>192.53971086917721</c:v>
                </c:pt>
                <c:pt idx="180">
                  <c:v>194.03890772800284</c:v>
                </c:pt>
                <c:pt idx="181">
                  <c:v>198.32232732464746</c:v>
                </c:pt>
                <c:pt idx="182">
                  <c:v>188.4704622523648</c:v>
                </c:pt>
                <c:pt idx="183">
                  <c:v>193.6105657683384</c:v>
                </c:pt>
                <c:pt idx="184">
                  <c:v>192.75388184900945</c:v>
                </c:pt>
                <c:pt idx="185">
                  <c:v>200.67820810280205</c:v>
                </c:pt>
                <c:pt idx="186">
                  <c:v>197.67981438515079</c:v>
                </c:pt>
                <c:pt idx="187">
                  <c:v>196.82313046582186</c:v>
                </c:pt>
                <c:pt idx="188">
                  <c:v>199.82152418347312</c:v>
                </c:pt>
                <c:pt idx="189">
                  <c:v>196.39478850615743</c:v>
                </c:pt>
                <c:pt idx="190">
                  <c:v>198.32232732464746</c:v>
                </c:pt>
                <c:pt idx="191">
                  <c:v>197.25147242548633</c:v>
                </c:pt>
                <c:pt idx="192">
                  <c:v>199.39318222380865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D1B-41F8-A56C-1421968FA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789808"/>
        <c:axId val="175790200"/>
      </c:lineChart>
      <c:dateAx>
        <c:axId val="17578980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790200"/>
        <c:crosses val="autoZero"/>
        <c:auto val="1"/>
        <c:lblOffset val="100"/>
        <c:baseTimeUnit val="months"/>
        <c:majorUnit val="12"/>
        <c:majorTimeUnit val="months"/>
      </c:dateAx>
      <c:valAx>
        <c:axId val="175790200"/>
        <c:scaling>
          <c:orientation val="minMax"/>
          <c:max val="250"/>
          <c:min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789808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000255635315608E-2"/>
          <c:y val="7.5285656764495348E-2"/>
          <c:w val="0.92799948872936877"/>
          <c:h val="0.66691772548317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Mulheres</c:v>
                </c:pt>
                <c:pt idx="1">
                  <c:v>Homens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85.1</c:v>
                </c:pt>
                <c:pt idx="1">
                  <c:v>81.900000000000006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35-4B93-9DF8-0B486EF7D9DE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Santa Catarina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Mulheres</c:v>
                </c:pt>
                <c:pt idx="1">
                  <c:v>Homens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86.8</c:v>
                </c:pt>
                <c:pt idx="1">
                  <c:v>82.8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35-4B93-9DF8-0B486EF7D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790984"/>
        <c:axId val="176366992"/>
      </c:barChart>
      <c:catAx>
        <c:axId val="175790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6366992"/>
        <c:crosses val="autoZero"/>
        <c:auto val="1"/>
        <c:lblAlgn val="ctr"/>
        <c:lblOffset val="100"/>
        <c:noMultiLvlLbl val="0"/>
      </c:catAx>
      <c:valAx>
        <c:axId val="176366992"/>
        <c:scaling>
          <c:orientation val="minMax"/>
          <c:max val="87"/>
          <c:min val="70"/>
        </c:scaling>
        <c:delete val="1"/>
        <c:axPos val="l"/>
        <c:numFmt formatCode="General" sourceLinked="1"/>
        <c:majorTickMark val="out"/>
        <c:minorTickMark val="none"/>
        <c:tickLblPos val="nextTo"/>
        <c:crossAx val="175790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599622659899609"/>
          <c:y val="0.91002542640297945"/>
          <c:w val="0.80786231959731825"/>
          <c:h val="7.494267164005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dirty="0" smtClean="0"/>
              <a:t>2000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SIMPLES'!$B$8:$B$98</c:f>
              <c:numCache>
                <c:formatCode>General</c:formatCode>
                <c:ptCount val="91"/>
                <c:pt idx="0">
                  <c:v>1703614</c:v>
                </c:pt>
                <c:pt idx="1">
                  <c:v>1700344</c:v>
                </c:pt>
                <c:pt idx="2">
                  <c:v>1697702</c:v>
                </c:pt>
                <c:pt idx="3">
                  <c:v>1695754</c:v>
                </c:pt>
                <c:pt idx="4">
                  <c:v>1694577</c:v>
                </c:pt>
                <c:pt idx="5">
                  <c:v>1694240</c:v>
                </c:pt>
                <c:pt idx="6">
                  <c:v>1694822</c:v>
                </c:pt>
                <c:pt idx="7">
                  <c:v>1696386</c:v>
                </c:pt>
                <c:pt idx="8">
                  <c:v>1699013</c:v>
                </c:pt>
                <c:pt idx="9">
                  <c:v>1702770</c:v>
                </c:pt>
                <c:pt idx="10">
                  <c:v>1705570</c:v>
                </c:pt>
                <c:pt idx="11">
                  <c:v>1705317</c:v>
                </c:pt>
                <c:pt idx="12">
                  <c:v>1712909</c:v>
                </c:pt>
                <c:pt idx="13">
                  <c:v>1732759</c:v>
                </c:pt>
                <c:pt idx="14">
                  <c:v>1758433</c:v>
                </c:pt>
                <c:pt idx="15">
                  <c:v>1780811</c:v>
                </c:pt>
                <c:pt idx="16">
                  <c:v>1803773</c:v>
                </c:pt>
                <c:pt idx="17">
                  <c:v>1808381</c:v>
                </c:pt>
                <c:pt idx="18">
                  <c:v>1784947</c:v>
                </c:pt>
                <c:pt idx="19">
                  <c:v>1742770</c:v>
                </c:pt>
                <c:pt idx="20">
                  <c:v>1701627</c:v>
                </c:pt>
                <c:pt idx="21">
                  <c:v>1658475</c:v>
                </c:pt>
                <c:pt idx="22">
                  <c:v>1615940</c:v>
                </c:pt>
                <c:pt idx="23">
                  <c:v>1577619</c:v>
                </c:pt>
                <c:pt idx="24">
                  <c:v>1542388</c:v>
                </c:pt>
                <c:pt idx="25">
                  <c:v>1504933</c:v>
                </c:pt>
                <c:pt idx="26">
                  <c:v>1465598</c:v>
                </c:pt>
                <c:pt idx="27">
                  <c:v>1432896</c:v>
                </c:pt>
                <c:pt idx="28">
                  <c:v>1410285</c:v>
                </c:pt>
                <c:pt idx="29">
                  <c:v>1394475</c:v>
                </c:pt>
                <c:pt idx="30">
                  <c:v>1377955</c:v>
                </c:pt>
                <c:pt idx="31">
                  <c:v>1361377</c:v>
                </c:pt>
                <c:pt idx="32">
                  <c:v>1346064</c:v>
                </c:pt>
                <c:pt idx="33">
                  <c:v>1331646</c:v>
                </c:pt>
                <c:pt idx="34">
                  <c:v>1317192</c:v>
                </c:pt>
                <c:pt idx="35">
                  <c:v>1302666</c:v>
                </c:pt>
                <c:pt idx="36">
                  <c:v>1288698</c:v>
                </c:pt>
                <c:pt idx="37">
                  <c:v>1268557</c:v>
                </c:pt>
                <c:pt idx="38">
                  <c:v>1239063</c:v>
                </c:pt>
                <c:pt idx="39">
                  <c:v>1203203</c:v>
                </c:pt>
                <c:pt idx="40">
                  <c:v>1167266</c:v>
                </c:pt>
                <c:pt idx="41">
                  <c:v>1130142</c:v>
                </c:pt>
                <c:pt idx="42">
                  <c:v>1093080</c:v>
                </c:pt>
                <c:pt idx="43">
                  <c:v>1057387</c:v>
                </c:pt>
                <c:pt idx="44">
                  <c:v>1022406</c:v>
                </c:pt>
                <c:pt idx="45">
                  <c:v>986316</c:v>
                </c:pt>
                <c:pt idx="46">
                  <c:v>949616</c:v>
                </c:pt>
                <c:pt idx="47">
                  <c:v>912906</c:v>
                </c:pt>
                <c:pt idx="48">
                  <c:v>876353</c:v>
                </c:pt>
                <c:pt idx="49">
                  <c:v>840047</c:v>
                </c:pt>
                <c:pt idx="50">
                  <c:v>804340</c:v>
                </c:pt>
                <c:pt idx="51">
                  <c:v>769692</c:v>
                </c:pt>
                <c:pt idx="52">
                  <c:v>734630</c:v>
                </c:pt>
                <c:pt idx="53">
                  <c:v>698646</c:v>
                </c:pt>
                <c:pt idx="54">
                  <c:v>662798</c:v>
                </c:pt>
                <c:pt idx="55">
                  <c:v>628036</c:v>
                </c:pt>
                <c:pt idx="56">
                  <c:v>593377</c:v>
                </c:pt>
                <c:pt idx="57">
                  <c:v>564425</c:v>
                </c:pt>
                <c:pt idx="58">
                  <c:v>543813</c:v>
                </c:pt>
                <c:pt idx="59">
                  <c:v>528683</c:v>
                </c:pt>
                <c:pt idx="60">
                  <c:v>513814</c:v>
                </c:pt>
                <c:pt idx="61">
                  <c:v>500581</c:v>
                </c:pt>
                <c:pt idx="62">
                  <c:v>484769</c:v>
                </c:pt>
                <c:pt idx="63">
                  <c:v>463865</c:v>
                </c:pt>
                <c:pt idx="64">
                  <c:v>439990</c:v>
                </c:pt>
                <c:pt idx="65">
                  <c:v>417464</c:v>
                </c:pt>
                <c:pt idx="66">
                  <c:v>395034</c:v>
                </c:pt>
                <c:pt idx="67">
                  <c:v>375015</c:v>
                </c:pt>
                <c:pt idx="68">
                  <c:v>358865</c:v>
                </c:pt>
                <c:pt idx="69">
                  <c:v>345067</c:v>
                </c:pt>
                <c:pt idx="70">
                  <c:v>330927</c:v>
                </c:pt>
                <c:pt idx="71">
                  <c:v>317319</c:v>
                </c:pt>
                <c:pt idx="72">
                  <c:v>301473</c:v>
                </c:pt>
                <c:pt idx="73">
                  <c:v>281855</c:v>
                </c:pt>
                <c:pt idx="74">
                  <c:v>259951</c:v>
                </c:pt>
                <c:pt idx="75">
                  <c:v>238876</c:v>
                </c:pt>
                <c:pt idx="76">
                  <c:v>218074</c:v>
                </c:pt>
                <c:pt idx="77">
                  <c:v>198295</c:v>
                </c:pt>
                <c:pt idx="78">
                  <c:v>180237</c:v>
                </c:pt>
                <c:pt idx="79">
                  <c:v>163543</c:v>
                </c:pt>
                <c:pt idx="80">
                  <c:v>147220</c:v>
                </c:pt>
                <c:pt idx="81">
                  <c:v>131551</c:v>
                </c:pt>
                <c:pt idx="82">
                  <c:v>116813</c:v>
                </c:pt>
                <c:pt idx="83">
                  <c:v>103075</c:v>
                </c:pt>
                <c:pt idx="84">
                  <c:v>90410</c:v>
                </c:pt>
                <c:pt idx="85">
                  <c:v>78878</c:v>
                </c:pt>
                <c:pt idx="86">
                  <c:v>68547</c:v>
                </c:pt>
                <c:pt idx="87">
                  <c:v>59495</c:v>
                </c:pt>
                <c:pt idx="88">
                  <c:v>51779</c:v>
                </c:pt>
                <c:pt idx="89">
                  <c:v>45475</c:v>
                </c:pt>
                <c:pt idx="90" formatCode="0">
                  <c:v>180924.13075230841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3B-49B5-A1C6-DA98A20534E5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SIMPLES'!$C$8:$C$98</c:f>
              <c:numCache>
                <c:formatCode>#,##0;#,##0</c:formatCode>
                <c:ptCount val="91"/>
                <c:pt idx="0">
                  <c:v>-1774654</c:v>
                </c:pt>
                <c:pt idx="1">
                  <c:v>-1768376</c:v>
                </c:pt>
                <c:pt idx="2">
                  <c:v>-1763299</c:v>
                </c:pt>
                <c:pt idx="3">
                  <c:v>-1759424</c:v>
                </c:pt>
                <c:pt idx="4">
                  <c:v>-1756766</c:v>
                </c:pt>
                <c:pt idx="5">
                  <c:v>-1755317</c:v>
                </c:pt>
                <c:pt idx="6">
                  <c:v>-1755085</c:v>
                </c:pt>
                <c:pt idx="7">
                  <c:v>-1756080</c:v>
                </c:pt>
                <c:pt idx="8">
                  <c:v>-1758300</c:v>
                </c:pt>
                <c:pt idx="9">
                  <c:v>-1761745</c:v>
                </c:pt>
                <c:pt idx="10">
                  <c:v>-1764259</c:v>
                </c:pt>
                <c:pt idx="11">
                  <c:v>-1763662</c:v>
                </c:pt>
                <c:pt idx="12">
                  <c:v>-1770826</c:v>
                </c:pt>
                <c:pt idx="13">
                  <c:v>-1790098</c:v>
                </c:pt>
                <c:pt idx="14">
                  <c:v>-1814963</c:v>
                </c:pt>
                <c:pt idx="15">
                  <c:v>-1836377</c:v>
                </c:pt>
                <c:pt idx="16">
                  <c:v>-1858330</c:v>
                </c:pt>
                <c:pt idx="17">
                  <c:v>-1860904</c:v>
                </c:pt>
                <c:pt idx="18">
                  <c:v>-1833966</c:v>
                </c:pt>
                <c:pt idx="19">
                  <c:v>-1787296</c:v>
                </c:pt>
                <c:pt idx="20">
                  <c:v>-1741606</c:v>
                </c:pt>
                <c:pt idx="21">
                  <c:v>-1693710</c:v>
                </c:pt>
                <c:pt idx="22">
                  <c:v>-1646559</c:v>
                </c:pt>
                <c:pt idx="23">
                  <c:v>-1604010</c:v>
                </c:pt>
                <c:pt idx="24">
                  <c:v>-1564811</c:v>
                </c:pt>
                <c:pt idx="25">
                  <c:v>-1523240</c:v>
                </c:pt>
                <c:pt idx="26">
                  <c:v>-1479718</c:v>
                </c:pt>
                <c:pt idx="27">
                  <c:v>-1443046</c:v>
                </c:pt>
                <c:pt idx="28">
                  <c:v>-1416826</c:v>
                </c:pt>
                <c:pt idx="29">
                  <c:v>-1397648</c:v>
                </c:pt>
                <c:pt idx="30">
                  <c:v>-1377827</c:v>
                </c:pt>
                <c:pt idx="31">
                  <c:v>-1358058</c:v>
                </c:pt>
                <c:pt idx="32">
                  <c:v>-1339586</c:v>
                </c:pt>
                <c:pt idx="33">
                  <c:v>-1321972</c:v>
                </c:pt>
                <c:pt idx="34">
                  <c:v>-1304348</c:v>
                </c:pt>
                <c:pt idx="35">
                  <c:v>-1286789</c:v>
                </c:pt>
                <c:pt idx="36">
                  <c:v>-1269906</c:v>
                </c:pt>
                <c:pt idx="37">
                  <c:v>-1247040</c:v>
                </c:pt>
                <c:pt idx="38">
                  <c:v>-1215080</c:v>
                </c:pt>
                <c:pt idx="39">
                  <c:v>-1176961</c:v>
                </c:pt>
                <c:pt idx="40">
                  <c:v>-1138845</c:v>
                </c:pt>
                <c:pt idx="41">
                  <c:v>-1099654</c:v>
                </c:pt>
                <c:pt idx="42">
                  <c:v>-1060661</c:v>
                </c:pt>
                <c:pt idx="43">
                  <c:v>-1023179</c:v>
                </c:pt>
                <c:pt idx="44">
                  <c:v>-986540</c:v>
                </c:pt>
                <c:pt idx="45">
                  <c:v>-948860</c:v>
                </c:pt>
                <c:pt idx="46">
                  <c:v>-910646</c:v>
                </c:pt>
                <c:pt idx="47">
                  <c:v>-872496</c:v>
                </c:pt>
                <c:pt idx="48">
                  <c:v>-834574</c:v>
                </c:pt>
                <c:pt idx="49">
                  <c:v>-796945</c:v>
                </c:pt>
                <c:pt idx="50">
                  <c:v>-759978</c:v>
                </c:pt>
                <c:pt idx="51">
                  <c:v>-724162</c:v>
                </c:pt>
                <c:pt idx="52">
                  <c:v>-687799</c:v>
                </c:pt>
                <c:pt idx="53">
                  <c:v>-650276</c:v>
                </c:pt>
                <c:pt idx="54">
                  <c:v>-612776</c:v>
                </c:pt>
                <c:pt idx="55">
                  <c:v>-576467</c:v>
                </c:pt>
                <c:pt idx="56">
                  <c:v>-540343</c:v>
                </c:pt>
                <c:pt idx="57">
                  <c:v>-510047</c:v>
                </c:pt>
                <c:pt idx="58">
                  <c:v>-488262</c:v>
                </c:pt>
                <c:pt idx="59">
                  <c:v>-472129</c:v>
                </c:pt>
                <c:pt idx="60">
                  <c:v>-456324</c:v>
                </c:pt>
                <c:pt idx="61">
                  <c:v>-442199</c:v>
                </c:pt>
                <c:pt idx="62">
                  <c:v>-425846</c:v>
                </c:pt>
                <c:pt idx="63">
                  <c:v>-404874</c:v>
                </c:pt>
                <c:pt idx="64">
                  <c:v>-381260</c:v>
                </c:pt>
                <c:pt idx="65">
                  <c:v>-359112</c:v>
                </c:pt>
                <c:pt idx="66">
                  <c:v>-337306</c:v>
                </c:pt>
                <c:pt idx="67">
                  <c:v>-317612</c:v>
                </c:pt>
                <c:pt idx="68">
                  <c:v>-301234</c:v>
                </c:pt>
                <c:pt idx="69">
                  <c:v>-286952</c:v>
                </c:pt>
                <c:pt idx="70">
                  <c:v>-272556</c:v>
                </c:pt>
                <c:pt idx="71">
                  <c:v>-258751</c:v>
                </c:pt>
                <c:pt idx="72">
                  <c:v>-243385</c:v>
                </c:pt>
                <c:pt idx="73">
                  <c:v>-225240</c:v>
                </c:pt>
                <c:pt idx="74">
                  <c:v>-205493</c:v>
                </c:pt>
                <c:pt idx="75">
                  <c:v>-186614</c:v>
                </c:pt>
                <c:pt idx="76">
                  <c:v>-168209</c:v>
                </c:pt>
                <c:pt idx="77">
                  <c:v>-150729</c:v>
                </c:pt>
                <c:pt idx="78">
                  <c:v>-134685</c:v>
                </c:pt>
                <c:pt idx="79">
                  <c:v>-119870</c:v>
                </c:pt>
                <c:pt idx="80">
                  <c:v>-105647</c:v>
                </c:pt>
                <c:pt idx="81">
                  <c:v>-92247</c:v>
                </c:pt>
                <c:pt idx="82">
                  <c:v>-79881</c:v>
                </c:pt>
                <c:pt idx="83">
                  <c:v>-68636</c:v>
                </c:pt>
                <c:pt idx="84">
                  <c:v>-58587</c:v>
                </c:pt>
                <c:pt idx="85">
                  <c:v>-49822</c:v>
                </c:pt>
                <c:pt idx="86">
                  <c:v>-42409</c:v>
                </c:pt>
                <c:pt idx="87">
                  <c:v>-36434</c:v>
                </c:pt>
                <c:pt idx="88">
                  <c:v>-31977</c:v>
                </c:pt>
                <c:pt idx="89">
                  <c:v>-29116</c:v>
                </c:pt>
                <c:pt idx="90">
                  <c:v>-103542.87056583537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3B-49B5-A1C6-DA98A2053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432512"/>
        <c:axId val="173432904"/>
      </c:barChart>
      <c:catAx>
        <c:axId val="173432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432904"/>
        <c:crosses val="autoZero"/>
        <c:auto val="1"/>
        <c:lblAlgn val="ctr"/>
        <c:lblOffset val="100"/>
        <c:noMultiLvlLbl val="0"/>
      </c:catAx>
      <c:valAx>
        <c:axId val="173432904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43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dirty="0" smtClean="0"/>
              <a:t>2005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SIMPLES'!$D$8:$D$98</c:f>
              <c:numCache>
                <c:formatCode>General</c:formatCode>
                <c:ptCount val="91"/>
                <c:pt idx="0">
                  <c:v>1622985</c:v>
                </c:pt>
                <c:pt idx="1">
                  <c:v>1640965</c:v>
                </c:pt>
                <c:pt idx="2">
                  <c:v>1661529</c:v>
                </c:pt>
                <c:pt idx="3">
                  <c:v>1682048</c:v>
                </c:pt>
                <c:pt idx="4">
                  <c:v>1702617</c:v>
                </c:pt>
                <c:pt idx="5">
                  <c:v>1689108</c:v>
                </c:pt>
                <c:pt idx="6">
                  <c:v>1692466</c:v>
                </c:pt>
                <c:pt idx="7">
                  <c:v>1692249</c:v>
                </c:pt>
                <c:pt idx="8">
                  <c:v>1691677</c:v>
                </c:pt>
                <c:pt idx="9">
                  <c:v>1691509</c:v>
                </c:pt>
                <c:pt idx="10">
                  <c:v>1691610</c:v>
                </c:pt>
                <c:pt idx="11">
                  <c:v>1692150</c:v>
                </c:pt>
                <c:pt idx="12">
                  <c:v>1693677</c:v>
                </c:pt>
                <c:pt idx="13">
                  <c:v>1696271</c:v>
                </c:pt>
                <c:pt idx="14">
                  <c:v>1699993</c:v>
                </c:pt>
                <c:pt idx="15">
                  <c:v>1702567</c:v>
                </c:pt>
                <c:pt idx="16">
                  <c:v>1701905</c:v>
                </c:pt>
                <c:pt idx="17">
                  <c:v>1709068</c:v>
                </c:pt>
                <c:pt idx="18">
                  <c:v>1728456</c:v>
                </c:pt>
                <c:pt idx="19">
                  <c:v>1753645</c:v>
                </c:pt>
                <c:pt idx="20">
                  <c:v>1775612</c:v>
                </c:pt>
                <c:pt idx="21">
                  <c:v>1798226</c:v>
                </c:pt>
                <c:pt idx="22">
                  <c:v>1802523</c:v>
                </c:pt>
                <c:pt idx="23">
                  <c:v>1778863</c:v>
                </c:pt>
                <c:pt idx="24">
                  <c:v>1736522</c:v>
                </c:pt>
                <c:pt idx="25">
                  <c:v>1695220</c:v>
                </c:pt>
                <c:pt idx="26">
                  <c:v>1651908</c:v>
                </c:pt>
                <c:pt idx="27">
                  <c:v>1609216</c:v>
                </c:pt>
                <c:pt idx="28">
                  <c:v>1570730</c:v>
                </c:pt>
                <c:pt idx="29">
                  <c:v>1535315</c:v>
                </c:pt>
                <c:pt idx="30">
                  <c:v>1497623</c:v>
                </c:pt>
                <c:pt idx="31">
                  <c:v>1458021</c:v>
                </c:pt>
                <c:pt idx="32">
                  <c:v>1425030</c:v>
                </c:pt>
                <c:pt idx="33">
                  <c:v>1402087</c:v>
                </c:pt>
                <c:pt idx="34">
                  <c:v>1385902</c:v>
                </c:pt>
                <c:pt idx="35">
                  <c:v>1368940</c:v>
                </c:pt>
                <c:pt idx="36">
                  <c:v>1351827</c:v>
                </c:pt>
                <c:pt idx="37">
                  <c:v>1335981</c:v>
                </c:pt>
                <c:pt idx="38">
                  <c:v>1321011</c:v>
                </c:pt>
                <c:pt idx="39">
                  <c:v>1306003</c:v>
                </c:pt>
                <c:pt idx="40">
                  <c:v>1290720</c:v>
                </c:pt>
                <c:pt idx="41">
                  <c:v>1275813</c:v>
                </c:pt>
                <c:pt idx="42">
                  <c:v>1254785</c:v>
                </c:pt>
                <c:pt idx="43">
                  <c:v>1224513</c:v>
                </c:pt>
                <c:pt idx="44">
                  <c:v>1187953</c:v>
                </c:pt>
                <c:pt idx="45">
                  <c:v>1151189</c:v>
                </c:pt>
                <c:pt idx="46">
                  <c:v>1113135</c:v>
                </c:pt>
                <c:pt idx="47">
                  <c:v>1075225</c:v>
                </c:pt>
                <c:pt idx="48">
                  <c:v>1038722</c:v>
                </c:pt>
                <c:pt idx="49">
                  <c:v>1002993</c:v>
                </c:pt>
                <c:pt idx="50">
                  <c:v>966071</c:v>
                </c:pt>
                <c:pt idx="51">
                  <c:v>928460</c:v>
                </c:pt>
                <c:pt idx="52">
                  <c:v>890939</c:v>
                </c:pt>
                <c:pt idx="53">
                  <c:v>853662</c:v>
                </c:pt>
                <c:pt idx="54">
                  <c:v>816720</c:v>
                </c:pt>
                <c:pt idx="55">
                  <c:v>780223</c:v>
                </c:pt>
                <c:pt idx="56">
                  <c:v>744613</c:v>
                </c:pt>
                <c:pt idx="57">
                  <c:v>708741</c:v>
                </c:pt>
                <c:pt idx="58">
                  <c:v>672097</c:v>
                </c:pt>
                <c:pt idx="59">
                  <c:v>635727</c:v>
                </c:pt>
                <c:pt idx="60">
                  <c:v>600243</c:v>
                </c:pt>
                <c:pt idx="61">
                  <c:v>564742</c:v>
                </c:pt>
                <c:pt idx="62">
                  <c:v>534876</c:v>
                </c:pt>
                <c:pt idx="63">
                  <c:v>513067</c:v>
                </c:pt>
                <c:pt idx="64">
                  <c:v>496529</c:v>
                </c:pt>
                <c:pt idx="65">
                  <c:v>479907</c:v>
                </c:pt>
                <c:pt idx="66">
                  <c:v>464537</c:v>
                </c:pt>
                <c:pt idx="67">
                  <c:v>446923</c:v>
                </c:pt>
                <c:pt idx="68">
                  <c:v>424813</c:v>
                </c:pt>
                <c:pt idx="69">
                  <c:v>400221</c:v>
                </c:pt>
                <c:pt idx="70">
                  <c:v>376491</c:v>
                </c:pt>
                <c:pt idx="71">
                  <c:v>352549</c:v>
                </c:pt>
                <c:pt idx="72">
                  <c:v>331139</c:v>
                </c:pt>
                <c:pt idx="73">
                  <c:v>313462</c:v>
                </c:pt>
                <c:pt idx="74">
                  <c:v>298101</c:v>
                </c:pt>
                <c:pt idx="75">
                  <c:v>281906</c:v>
                </c:pt>
                <c:pt idx="76">
                  <c:v>265697</c:v>
                </c:pt>
                <c:pt idx="77">
                  <c:v>248031</c:v>
                </c:pt>
                <c:pt idx="78">
                  <c:v>227758</c:v>
                </c:pt>
                <c:pt idx="79">
                  <c:v>206231</c:v>
                </c:pt>
                <c:pt idx="80">
                  <c:v>185001</c:v>
                </c:pt>
                <c:pt idx="81">
                  <c:v>163785</c:v>
                </c:pt>
                <c:pt idx="82">
                  <c:v>144314</c:v>
                </c:pt>
                <c:pt idx="83">
                  <c:v>127025</c:v>
                </c:pt>
                <c:pt idx="84">
                  <c:v>111541</c:v>
                </c:pt>
                <c:pt idx="85">
                  <c:v>96588</c:v>
                </c:pt>
                <c:pt idx="86">
                  <c:v>82480</c:v>
                </c:pt>
                <c:pt idx="87">
                  <c:v>69966</c:v>
                </c:pt>
                <c:pt idx="88">
                  <c:v>58941</c:v>
                </c:pt>
                <c:pt idx="89">
                  <c:v>49333</c:v>
                </c:pt>
                <c:pt idx="90">
                  <c:v>209971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FF-4CBF-BC60-5043347CED32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SIMPLES'!$E$8:$E$98</c:f>
              <c:numCache>
                <c:formatCode>#,##0;#,##0</c:formatCode>
                <c:ptCount val="91"/>
                <c:pt idx="0">
                  <c:v>-1697264</c:v>
                </c:pt>
                <c:pt idx="1">
                  <c:v>-1712808</c:v>
                </c:pt>
                <c:pt idx="2">
                  <c:v>-1732251</c:v>
                </c:pt>
                <c:pt idx="3">
                  <c:v>-1751808</c:v>
                </c:pt>
                <c:pt idx="4">
                  <c:v>-1771538</c:v>
                </c:pt>
                <c:pt idx="5">
                  <c:v>-1753379</c:v>
                </c:pt>
                <c:pt idx="6">
                  <c:v>-1757547</c:v>
                </c:pt>
                <c:pt idx="7">
                  <c:v>-1755941</c:v>
                </c:pt>
                <c:pt idx="8">
                  <c:v>-1753926</c:v>
                </c:pt>
                <c:pt idx="9">
                  <c:v>-1752550</c:v>
                </c:pt>
                <c:pt idx="10">
                  <c:v>-1751581</c:v>
                </c:pt>
                <c:pt idx="11">
                  <c:v>-1751211</c:v>
                </c:pt>
                <c:pt idx="12">
                  <c:v>-1752070</c:v>
                </c:pt>
                <c:pt idx="13">
                  <c:v>-1754150</c:v>
                </c:pt>
                <c:pt idx="14">
                  <c:v>-1757451</c:v>
                </c:pt>
                <c:pt idx="15">
                  <c:v>-1758702</c:v>
                </c:pt>
                <c:pt idx="16">
                  <c:v>-1755731</c:v>
                </c:pt>
                <c:pt idx="17">
                  <c:v>-1760497</c:v>
                </c:pt>
                <c:pt idx="18">
                  <c:v>-1777267</c:v>
                </c:pt>
                <c:pt idx="19">
                  <c:v>-1799519</c:v>
                </c:pt>
                <c:pt idx="20">
                  <c:v>-1818572</c:v>
                </c:pt>
                <c:pt idx="21">
                  <c:v>-1838378</c:v>
                </c:pt>
                <c:pt idx="22">
                  <c:v>-1838954</c:v>
                </c:pt>
                <c:pt idx="23">
                  <c:v>-1810359</c:v>
                </c:pt>
                <c:pt idx="24">
                  <c:v>-1762337</c:v>
                </c:pt>
                <c:pt idx="25">
                  <c:v>-1716141</c:v>
                </c:pt>
                <c:pt idx="26">
                  <c:v>-1668560</c:v>
                </c:pt>
                <c:pt idx="27">
                  <c:v>-1621672</c:v>
                </c:pt>
                <c:pt idx="28">
                  <c:v>-1579293</c:v>
                </c:pt>
                <c:pt idx="29">
                  <c:v>-1540187</c:v>
                </c:pt>
                <c:pt idx="30">
                  <c:v>-1498714</c:v>
                </c:pt>
                <c:pt idx="31">
                  <c:v>-1455313</c:v>
                </c:pt>
                <c:pt idx="32">
                  <c:v>-1418670</c:v>
                </c:pt>
                <c:pt idx="33">
                  <c:v>-1392295</c:v>
                </c:pt>
                <c:pt idx="34">
                  <c:v>-1372850</c:v>
                </c:pt>
                <c:pt idx="35">
                  <c:v>-1352646</c:v>
                </c:pt>
                <c:pt idx="36">
                  <c:v>-1332367</c:v>
                </c:pt>
                <c:pt idx="37">
                  <c:v>-1313365</c:v>
                </c:pt>
                <c:pt idx="38">
                  <c:v>-1295200</c:v>
                </c:pt>
                <c:pt idx="39">
                  <c:v>-1277014</c:v>
                </c:pt>
                <c:pt idx="40">
                  <c:v>-1258575</c:v>
                </c:pt>
                <c:pt idx="41">
                  <c:v>-1240467</c:v>
                </c:pt>
                <c:pt idx="42">
                  <c:v>-1216508</c:v>
                </c:pt>
                <c:pt idx="43">
                  <c:v>-1183722</c:v>
                </c:pt>
                <c:pt idx="44">
                  <c:v>-1144981</c:v>
                </c:pt>
                <c:pt idx="45">
                  <c:v>-1105998</c:v>
                </c:pt>
                <c:pt idx="46">
                  <c:v>-1065760</c:v>
                </c:pt>
                <c:pt idx="47">
                  <c:v>-1025845</c:v>
                </c:pt>
                <c:pt idx="48">
                  <c:v>-987503</c:v>
                </c:pt>
                <c:pt idx="49">
                  <c:v>-950096</c:v>
                </c:pt>
                <c:pt idx="50">
                  <c:v>-911466</c:v>
                </c:pt>
                <c:pt idx="51">
                  <c:v>-872173</c:v>
                </c:pt>
                <c:pt idx="52">
                  <c:v>-833147</c:v>
                </c:pt>
                <c:pt idx="53">
                  <c:v>-794526</c:v>
                </c:pt>
                <c:pt idx="54">
                  <c:v>-756397</c:v>
                </c:pt>
                <c:pt idx="55">
                  <c:v>-718643</c:v>
                </c:pt>
                <c:pt idx="56">
                  <c:v>-681741</c:v>
                </c:pt>
                <c:pt idx="57">
                  <c:v>-644556</c:v>
                </c:pt>
                <c:pt idx="58">
                  <c:v>-606545</c:v>
                </c:pt>
                <c:pt idx="59">
                  <c:v>-568842</c:v>
                </c:pt>
                <c:pt idx="60">
                  <c:v>-532224</c:v>
                </c:pt>
                <c:pt idx="61">
                  <c:v>-495813</c:v>
                </c:pt>
                <c:pt idx="62">
                  <c:v>-465047</c:v>
                </c:pt>
                <c:pt idx="63">
                  <c:v>-442269</c:v>
                </c:pt>
                <c:pt idx="64">
                  <c:v>-424768</c:v>
                </c:pt>
                <c:pt idx="65">
                  <c:v>-407154</c:v>
                </c:pt>
                <c:pt idx="66">
                  <c:v>-390650</c:v>
                </c:pt>
                <c:pt idx="67">
                  <c:v>-372401</c:v>
                </c:pt>
                <c:pt idx="68">
                  <c:v>-350406</c:v>
                </c:pt>
                <c:pt idx="69">
                  <c:v>-326468</c:v>
                </c:pt>
                <c:pt idx="70">
                  <c:v>-303641</c:v>
                </c:pt>
                <c:pt idx="71">
                  <c:v>-281031</c:v>
                </c:pt>
                <c:pt idx="72">
                  <c:v>-260716</c:v>
                </c:pt>
                <c:pt idx="73">
                  <c:v>-243572</c:v>
                </c:pt>
                <c:pt idx="74">
                  <c:v>-228508</c:v>
                </c:pt>
                <c:pt idx="75">
                  <c:v>-213017</c:v>
                </c:pt>
                <c:pt idx="76">
                  <c:v>-197726</c:v>
                </c:pt>
                <c:pt idx="77">
                  <c:v>-181788</c:v>
                </c:pt>
                <c:pt idx="78">
                  <c:v>-164380</c:v>
                </c:pt>
                <c:pt idx="79">
                  <c:v>-146486</c:v>
                </c:pt>
                <c:pt idx="80">
                  <c:v>-129315</c:v>
                </c:pt>
                <c:pt idx="81">
                  <c:v>-112615</c:v>
                </c:pt>
                <c:pt idx="82">
                  <c:v>-97397</c:v>
                </c:pt>
                <c:pt idx="83">
                  <c:v>-83915</c:v>
                </c:pt>
                <c:pt idx="84">
                  <c:v>-71954</c:v>
                </c:pt>
                <c:pt idx="85">
                  <c:v>-60789</c:v>
                </c:pt>
                <c:pt idx="86">
                  <c:v>-50586</c:v>
                </c:pt>
                <c:pt idx="87">
                  <c:v>-41732</c:v>
                </c:pt>
                <c:pt idx="88">
                  <c:v>-34147</c:v>
                </c:pt>
                <c:pt idx="89">
                  <c:v>-27742</c:v>
                </c:pt>
                <c:pt idx="90">
                  <c:v>-103456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FF-4CBF-BC60-5043347CE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433296"/>
        <c:axId val="173433688"/>
      </c:barChart>
      <c:catAx>
        <c:axId val="173433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433688"/>
        <c:crosses val="autoZero"/>
        <c:auto val="1"/>
        <c:lblAlgn val="ctr"/>
        <c:lblOffset val="100"/>
        <c:noMultiLvlLbl val="0"/>
      </c:catAx>
      <c:valAx>
        <c:axId val="173433688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43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dirty="0" smtClean="0"/>
              <a:t>2010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SIMPLES'!$F$8:$F$98</c:f>
              <c:numCache>
                <c:formatCode>#,##0;#,##0</c:formatCode>
                <c:ptCount val="91"/>
                <c:pt idx="0">
                  <c:v>1504994</c:v>
                </c:pt>
                <c:pt idx="1">
                  <c:v>1523593</c:v>
                </c:pt>
                <c:pt idx="2">
                  <c:v>1545349</c:v>
                </c:pt>
                <c:pt idx="3">
                  <c:v>1567863</c:v>
                </c:pt>
                <c:pt idx="4">
                  <c:v>1590614</c:v>
                </c:pt>
                <c:pt idx="5">
                  <c:v>1613340</c:v>
                </c:pt>
                <c:pt idx="6">
                  <c:v>1635787</c:v>
                </c:pt>
                <c:pt idx="7">
                  <c:v>1657668</c:v>
                </c:pt>
                <c:pt idx="8">
                  <c:v>1678937</c:v>
                </c:pt>
                <c:pt idx="9">
                  <c:v>1700046</c:v>
                </c:pt>
                <c:pt idx="10">
                  <c:v>1686808</c:v>
                </c:pt>
                <c:pt idx="11">
                  <c:v>1690106</c:v>
                </c:pt>
                <c:pt idx="12">
                  <c:v>1689826</c:v>
                </c:pt>
                <c:pt idx="13">
                  <c:v>1689218</c:v>
                </c:pt>
                <c:pt idx="14">
                  <c:v>1688997</c:v>
                </c:pt>
                <c:pt idx="15">
                  <c:v>1688876</c:v>
                </c:pt>
                <c:pt idx="16">
                  <c:v>1689024</c:v>
                </c:pt>
                <c:pt idx="17">
                  <c:v>1690153</c:v>
                </c:pt>
                <c:pt idx="18">
                  <c:v>1692342</c:v>
                </c:pt>
                <c:pt idx="19">
                  <c:v>1695653</c:v>
                </c:pt>
                <c:pt idx="20">
                  <c:v>1697923</c:v>
                </c:pt>
                <c:pt idx="21">
                  <c:v>1697056</c:v>
                </c:pt>
                <c:pt idx="22">
                  <c:v>1703976</c:v>
                </c:pt>
                <c:pt idx="23">
                  <c:v>1723076</c:v>
                </c:pt>
                <c:pt idx="24">
                  <c:v>1747937</c:v>
                </c:pt>
                <c:pt idx="25">
                  <c:v>1769566</c:v>
                </c:pt>
                <c:pt idx="26">
                  <c:v>1791795</c:v>
                </c:pt>
                <c:pt idx="27">
                  <c:v>1795770</c:v>
                </c:pt>
                <c:pt idx="28">
                  <c:v>1771879</c:v>
                </c:pt>
                <c:pt idx="29">
                  <c:v>1729392</c:v>
                </c:pt>
                <c:pt idx="30">
                  <c:v>1687868</c:v>
                </c:pt>
                <c:pt idx="31">
                  <c:v>1644295</c:v>
                </c:pt>
                <c:pt idx="32">
                  <c:v>1601343</c:v>
                </c:pt>
                <c:pt idx="33">
                  <c:v>1562592</c:v>
                </c:pt>
                <c:pt idx="34">
                  <c:v>1526898</c:v>
                </c:pt>
                <c:pt idx="35">
                  <c:v>1488904</c:v>
                </c:pt>
                <c:pt idx="36">
                  <c:v>1448965</c:v>
                </c:pt>
                <c:pt idx="37">
                  <c:v>1415610</c:v>
                </c:pt>
                <c:pt idx="38">
                  <c:v>1392231</c:v>
                </c:pt>
                <c:pt idx="39">
                  <c:v>1375559</c:v>
                </c:pt>
                <c:pt idx="40">
                  <c:v>1357946</c:v>
                </c:pt>
                <c:pt idx="41">
                  <c:v>1340001</c:v>
                </c:pt>
                <c:pt idx="42">
                  <c:v>1323313</c:v>
                </c:pt>
                <c:pt idx="43">
                  <c:v>1307491</c:v>
                </c:pt>
                <c:pt idx="44">
                  <c:v>1291616</c:v>
                </c:pt>
                <c:pt idx="45">
                  <c:v>1275239</c:v>
                </c:pt>
                <c:pt idx="46">
                  <c:v>1259017</c:v>
                </c:pt>
                <c:pt idx="47">
                  <c:v>1236781</c:v>
                </c:pt>
                <c:pt idx="48">
                  <c:v>1205464</c:v>
                </c:pt>
                <c:pt idx="49">
                  <c:v>1168016</c:v>
                </c:pt>
                <c:pt idx="50">
                  <c:v>1130277</c:v>
                </c:pt>
                <c:pt idx="51">
                  <c:v>1091177</c:v>
                </c:pt>
                <c:pt idx="52">
                  <c:v>1052306</c:v>
                </c:pt>
                <c:pt idx="53">
                  <c:v>1014891</c:v>
                </c:pt>
                <c:pt idx="54">
                  <c:v>978314</c:v>
                </c:pt>
                <c:pt idx="55">
                  <c:v>940419</c:v>
                </c:pt>
                <c:pt idx="56">
                  <c:v>901707</c:v>
                </c:pt>
                <c:pt idx="57">
                  <c:v>863208</c:v>
                </c:pt>
                <c:pt idx="58">
                  <c:v>825071</c:v>
                </c:pt>
                <c:pt idx="59">
                  <c:v>787373</c:v>
                </c:pt>
                <c:pt idx="60">
                  <c:v>749921</c:v>
                </c:pt>
                <c:pt idx="61">
                  <c:v>713148</c:v>
                </c:pt>
                <c:pt idx="62">
                  <c:v>676295</c:v>
                </c:pt>
                <c:pt idx="63">
                  <c:v>638899</c:v>
                </c:pt>
                <c:pt idx="64">
                  <c:v>601939</c:v>
                </c:pt>
                <c:pt idx="65">
                  <c:v>565519</c:v>
                </c:pt>
                <c:pt idx="66">
                  <c:v>528871</c:v>
                </c:pt>
                <c:pt idx="67">
                  <c:v>497855</c:v>
                </c:pt>
                <c:pt idx="68">
                  <c:v>474614</c:v>
                </c:pt>
                <c:pt idx="69">
                  <c:v>456458</c:v>
                </c:pt>
                <c:pt idx="70">
                  <c:v>437670</c:v>
                </c:pt>
                <c:pt idx="71">
                  <c:v>419533</c:v>
                </c:pt>
                <c:pt idx="72">
                  <c:v>399642</c:v>
                </c:pt>
                <c:pt idx="73">
                  <c:v>376086</c:v>
                </c:pt>
                <c:pt idx="74">
                  <c:v>350735</c:v>
                </c:pt>
                <c:pt idx="75">
                  <c:v>325731</c:v>
                </c:pt>
                <c:pt idx="76">
                  <c:v>300240</c:v>
                </c:pt>
                <c:pt idx="77">
                  <c:v>277516</c:v>
                </c:pt>
                <c:pt idx="78">
                  <c:v>258448</c:v>
                </c:pt>
                <c:pt idx="79">
                  <c:v>241734</c:v>
                </c:pt>
                <c:pt idx="80">
                  <c:v>223698</c:v>
                </c:pt>
                <c:pt idx="81">
                  <c:v>205136</c:v>
                </c:pt>
                <c:pt idx="82">
                  <c:v>186218</c:v>
                </c:pt>
                <c:pt idx="83">
                  <c:v>166175</c:v>
                </c:pt>
                <c:pt idx="84">
                  <c:v>146130</c:v>
                </c:pt>
                <c:pt idx="85">
                  <c:v>126458</c:v>
                </c:pt>
                <c:pt idx="86">
                  <c:v>107213</c:v>
                </c:pt>
                <c:pt idx="87">
                  <c:v>90441</c:v>
                </c:pt>
                <c:pt idx="88">
                  <c:v>76184</c:v>
                </c:pt>
                <c:pt idx="89">
                  <c:v>64001</c:v>
                </c:pt>
                <c:pt idx="90">
                  <c:v>267130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EE-44C5-ABC6-DE5F48ACD1E5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SIMPLES'!$G$8:$G$98</c:f>
              <c:numCache>
                <c:formatCode>#,##0;#,##0</c:formatCode>
                <c:ptCount val="91"/>
                <c:pt idx="0">
                  <c:v>-1576092</c:v>
                </c:pt>
                <c:pt idx="1">
                  <c:v>-1593861</c:v>
                </c:pt>
                <c:pt idx="2">
                  <c:v>-1615647</c:v>
                </c:pt>
                <c:pt idx="3">
                  <c:v>-1638154</c:v>
                </c:pt>
                <c:pt idx="4">
                  <c:v>-1660790</c:v>
                </c:pt>
                <c:pt idx="5">
                  <c:v>-1683263</c:v>
                </c:pt>
                <c:pt idx="6">
                  <c:v>-1705359</c:v>
                </c:pt>
                <c:pt idx="7">
                  <c:v>-1726787</c:v>
                </c:pt>
                <c:pt idx="8">
                  <c:v>-1747437</c:v>
                </c:pt>
                <c:pt idx="9">
                  <c:v>-1767963</c:v>
                </c:pt>
                <c:pt idx="10">
                  <c:v>-1750146</c:v>
                </c:pt>
                <c:pt idx="11">
                  <c:v>-1754147</c:v>
                </c:pt>
                <c:pt idx="12">
                  <c:v>-1752390</c:v>
                </c:pt>
                <c:pt idx="13">
                  <c:v>-1750226</c:v>
                </c:pt>
                <c:pt idx="14">
                  <c:v>-1748713</c:v>
                </c:pt>
                <c:pt idx="15">
                  <c:v>-1746415</c:v>
                </c:pt>
                <c:pt idx="16">
                  <c:v>-1743568</c:v>
                </c:pt>
                <c:pt idx="17">
                  <c:v>-1741993</c:v>
                </c:pt>
                <c:pt idx="18">
                  <c:v>-1741659</c:v>
                </c:pt>
                <c:pt idx="19">
                  <c:v>-1742574</c:v>
                </c:pt>
                <c:pt idx="20">
                  <c:v>-1741793</c:v>
                </c:pt>
                <c:pt idx="21">
                  <c:v>-1737136</c:v>
                </c:pt>
                <c:pt idx="22">
                  <c:v>-1740118</c:v>
                </c:pt>
                <c:pt idx="23">
                  <c:v>-1754950</c:v>
                </c:pt>
                <c:pt idx="24">
                  <c:v>-1775142</c:v>
                </c:pt>
                <c:pt idx="25">
                  <c:v>-1792969</c:v>
                </c:pt>
                <c:pt idx="26">
                  <c:v>-1812352</c:v>
                </c:pt>
                <c:pt idx="27">
                  <c:v>-1812743</c:v>
                </c:pt>
                <c:pt idx="28">
                  <c:v>-1784334</c:v>
                </c:pt>
                <c:pt idx="29">
                  <c:v>-1736753</c:v>
                </c:pt>
                <c:pt idx="30">
                  <c:v>-1690925</c:v>
                </c:pt>
                <c:pt idx="31">
                  <c:v>-1643685</c:v>
                </c:pt>
                <c:pt idx="32">
                  <c:v>-1597089</c:v>
                </c:pt>
                <c:pt idx="33">
                  <c:v>-1554894</c:v>
                </c:pt>
                <c:pt idx="34">
                  <c:v>-1515888</c:v>
                </c:pt>
                <c:pt idx="35">
                  <c:v>-1474429</c:v>
                </c:pt>
                <c:pt idx="36">
                  <c:v>-1430991</c:v>
                </c:pt>
                <c:pt idx="37">
                  <c:v>-1394187</c:v>
                </c:pt>
                <c:pt idx="38">
                  <c:v>-1367478</c:v>
                </c:pt>
                <c:pt idx="39">
                  <c:v>-1347557</c:v>
                </c:pt>
                <c:pt idx="40">
                  <c:v>-1326616</c:v>
                </c:pt>
                <c:pt idx="41">
                  <c:v>-1305286</c:v>
                </c:pt>
                <c:pt idx="42">
                  <c:v>-1285229</c:v>
                </c:pt>
                <c:pt idx="43">
                  <c:v>-1265967</c:v>
                </c:pt>
                <c:pt idx="44">
                  <c:v>-1246699</c:v>
                </c:pt>
                <c:pt idx="45">
                  <c:v>-1226829</c:v>
                </c:pt>
                <c:pt idx="46">
                  <c:v>-1206964</c:v>
                </c:pt>
                <c:pt idx="47">
                  <c:v>-1181430</c:v>
                </c:pt>
                <c:pt idx="48">
                  <c:v>-1147408</c:v>
                </c:pt>
                <c:pt idx="49">
                  <c:v>-1107693</c:v>
                </c:pt>
                <c:pt idx="50">
                  <c:v>-1067408</c:v>
                </c:pt>
                <c:pt idx="51">
                  <c:v>-1025662</c:v>
                </c:pt>
                <c:pt idx="52">
                  <c:v>-984423</c:v>
                </c:pt>
                <c:pt idx="53">
                  <c:v>-944898</c:v>
                </c:pt>
                <c:pt idx="54">
                  <c:v>-906468</c:v>
                </c:pt>
                <c:pt idx="55">
                  <c:v>-866692</c:v>
                </c:pt>
                <c:pt idx="56">
                  <c:v>-826096</c:v>
                </c:pt>
                <c:pt idx="57">
                  <c:v>-785987</c:v>
                </c:pt>
                <c:pt idx="58">
                  <c:v>-746477</c:v>
                </c:pt>
                <c:pt idx="59">
                  <c:v>-707658</c:v>
                </c:pt>
                <c:pt idx="60">
                  <c:v>-669181</c:v>
                </c:pt>
                <c:pt idx="61">
                  <c:v>-631482</c:v>
                </c:pt>
                <c:pt idx="62">
                  <c:v>-593804</c:v>
                </c:pt>
                <c:pt idx="63">
                  <c:v>-555657</c:v>
                </c:pt>
                <c:pt idx="64">
                  <c:v>-518121</c:v>
                </c:pt>
                <c:pt idx="65">
                  <c:v>-481280</c:v>
                </c:pt>
                <c:pt idx="66">
                  <c:v>-444465</c:v>
                </c:pt>
                <c:pt idx="67">
                  <c:v>-413175</c:v>
                </c:pt>
                <c:pt idx="68">
                  <c:v>-389331</c:v>
                </c:pt>
                <c:pt idx="69">
                  <c:v>-370410</c:v>
                </c:pt>
                <c:pt idx="70">
                  <c:v>-350984</c:v>
                </c:pt>
                <c:pt idx="71">
                  <c:v>-332174</c:v>
                </c:pt>
                <c:pt idx="72">
                  <c:v>-312303</c:v>
                </c:pt>
                <c:pt idx="73">
                  <c:v>-289764</c:v>
                </c:pt>
                <c:pt idx="74">
                  <c:v>-266155</c:v>
                </c:pt>
                <c:pt idx="75">
                  <c:v>-243246</c:v>
                </c:pt>
                <c:pt idx="76">
                  <c:v>-220435</c:v>
                </c:pt>
                <c:pt idx="77">
                  <c:v>-200180</c:v>
                </c:pt>
                <c:pt idx="78">
                  <c:v>-183014</c:v>
                </c:pt>
                <c:pt idx="79">
                  <c:v>-167963</c:v>
                </c:pt>
                <c:pt idx="80">
                  <c:v>-152640</c:v>
                </c:pt>
                <c:pt idx="81">
                  <c:v>-137507</c:v>
                </c:pt>
                <c:pt idx="82">
                  <c:v>-122595</c:v>
                </c:pt>
                <c:pt idx="83">
                  <c:v>-107404</c:v>
                </c:pt>
                <c:pt idx="84">
                  <c:v>-92646</c:v>
                </c:pt>
                <c:pt idx="85">
                  <c:v>-78701</c:v>
                </c:pt>
                <c:pt idx="86">
                  <c:v>-65516</c:v>
                </c:pt>
                <c:pt idx="87">
                  <c:v>-54136</c:v>
                </c:pt>
                <c:pt idx="88">
                  <c:v>-44537</c:v>
                </c:pt>
                <c:pt idx="89">
                  <c:v>-36453</c:v>
                </c:pt>
                <c:pt idx="90">
                  <c:v>-126957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EE-44C5-ABC6-DE5F48ACD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435256"/>
        <c:axId val="173435648"/>
      </c:barChart>
      <c:catAx>
        <c:axId val="173435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435648"/>
        <c:crosses val="autoZero"/>
        <c:auto val="1"/>
        <c:lblAlgn val="ctr"/>
        <c:lblOffset val="100"/>
        <c:noMultiLvlLbl val="0"/>
      </c:catAx>
      <c:valAx>
        <c:axId val="173435648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435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sz="2000" b="1" dirty="0" smtClean="0"/>
              <a:t>2020</a:t>
            </a:r>
            <a:endParaRPr lang="pt-BR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SIMPLES'!$H$8:$H$98</c:f>
              <c:numCache>
                <c:formatCode>#,##0;#,##0</c:formatCode>
                <c:ptCount val="91"/>
                <c:pt idx="0">
                  <c:v>1323288</c:v>
                </c:pt>
                <c:pt idx="1">
                  <c:v>1336324</c:v>
                </c:pt>
                <c:pt idx="2">
                  <c:v>1351305</c:v>
                </c:pt>
                <c:pt idx="3">
                  <c:v>1367017</c:v>
                </c:pt>
                <c:pt idx="4">
                  <c:v>1383371</c:v>
                </c:pt>
                <c:pt idx="5">
                  <c:v>1400379</c:v>
                </c:pt>
                <c:pt idx="6">
                  <c:v>1418108</c:v>
                </c:pt>
                <c:pt idx="7">
                  <c:v>1436615</c:v>
                </c:pt>
                <c:pt idx="8">
                  <c:v>1455991</c:v>
                </c:pt>
                <c:pt idx="9">
                  <c:v>1476196</c:v>
                </c:pt>
                <c:pt idx="10">
                  <c:v>1497214</c:v>
                </c:pt>
                <c:pt idx="11">
                  <c:v>1519051</c:v>
                </c:pt>
                <c:pt idx="12">
                  <c:v>1541481</c:v>
                </c:pt>
                <c:pt idx="13">
                  <c:v>1564334</c:v>
                </c:pt>
                <c:pt idx="14">
                  <c:v>1587275</c:v>
                </c:pt>
                <c:pt idx="15">
                  <c:v>1609853</c:v>
                </c:pt>
                <c:pt idx="16">
                  <c:v>1631901</c:v>
                </c:pt>
                <c:pt idx="17">
                  <c:v>1653377</c:v>
                </c:pt>
                <c:pt idx="18">
                  <c:v>1674226</c:v>
                </c:pt>
                <c:pt idx="19">
                  <c:v>1694897</c:v>
                </c:pt>
                <c:pt idx="20">
                  <c:v>1681270</c:v>
                </c:pt>
                <c:pt idx="21">
                  <c:v>1684101</c:v>
                </c:pt>
                <c:pt idx="22">
                  <c:v>1683338</c:v>
                </c:pt>
                <c:pt idx="23">
                  <c:v>1682234</c:v>
                </c:pt>
                <c:pt idx="24">
                  <c:v>1681514</c:v>
                </c:pt>
                <c:pt idx="25">
                  <c:v>1680957</c:v>
                </c:pt>
                <c:pt idx="26">
                  <c:v>1680758</c:v>
                </c:pt>
                <c:pt idx="27">
                  <c:v>1681517</c:v>
                </c:pt>
                <c:pt idx="28">
                  <c:v>1683326</c:v>
                </c:pt>
                <c:pt idx="29">
                  <c:v>1686239</c:v>
                </c:pt>
                <c:pt idx="30">
                  <c:v>1687959</c:v>
                </c:pt>
                <c:pt idx="31">
                  <c:v>1686429</c:v>
                </c:pt>
                <c:pt idx="32">
                  <c:v>1692630</c:v>
                </c:pt>
                <c:pt idx="33">
                  <c:v>1710905</c:v>
                </c:pt>
                <c:pt idx="34">
                  <c:v>1734869</c:v>
                </c:pt>
                <c:pt idx="35">
                  <c:v>1755445</c:v>
                </c:pt>
                <c:pt idx="36">
                  <c:v>1776378</c:v>
                </c:pt>
                <c:pt idx="37">
                  <c:v>1779196</c:v>
                </c:pt>
                <c:pt idx="38">
                  <c:v>1754441</c:v>
                </c:pt>
                <c:pt idx="39">
                  <c:v>1711282</c:v>
                </c:pt>
                <c:pt idx="40">
                  <c:v>1668885</c:v>
                </c:pt>
                <c:pt idx="41">
                  <c:v>1624265</c:v>
                </c:pt>
                <c:pt idx="42">
                  <c:v>1580310</c:v>
                </c:pt>
                <c:pt idx="43">
                  <c:v>1540549</c:v>
                </c:pt>
                <c:pt idx="44">
                  <c:v>1503834</c:v>
                </c:pt>
                <c:pt idx="45">
                  <c:v>1464502</c:v>
                </c:pt>
                <c:pt idx="46">
                  <c:v>1422909</c:v>
                </c:pt>
                <c:pt idx="47">
                  <c:v>1387851</c:v>
                </c:pt>
                <c:pt idx="48">
                  <c:v>1362619</c:v>
                </c:pt>
                <c:pt idx="49">
                  <c:v>1343984</c:v>
                </c:pt>
                <c:pt idx="50">
                  <c:v>1324041</c:v>
                </c:pt>
                <c:pt idx="51">
                  <c:v>1303399</c:v>
                </c:pt>
                <c:pt idx="52">
                  <c:v>1284019</c:v>
                </c:pt>
                <c:pt idx="53">
                  <c:v>1265529</c:v>
                </c:pt>
                <c:pt idx="54">
                  <c:v>1247013</c:v>
                </c:pt>
                <c:pt idx="55">
                  <c:v>1227616</c:v>
                </c:pt>
                <c:pt idx="56">
                  <c:v>1207963</c:v>
                </c:pt>
                <c:pt idx="57">
                  <c:v>1182625</c:v>
                </c:pt>
                <c:pt idx="58">
                  <c:v>1148686</c:v>
                </c:pt>
                <c:pt idx="59">
                  <c:v>1109089</c:v>
                </c:pt>
                <c:pt idx="60">
                  <c:v>1068688</c:v>
                </c:pt>
                <c:pt idx="61">
                  <c:v>1026547</c:v>
                </c:pt>
                <c:pt idx="62">
                  <c:v>984934</c:v>
                </c:pt>
                <c:pt idx="63">
                  <c:v>944988</c:v>
                </c:pt>
                <c:pt idx="64">
                  <c:v>906111</c:v>
                </c:pt>
                <c:pt idx="65">
                  <c:v>865178</c:v>
                </c:pt>
                <c:pt idx="66">
                  <c:v>822779</c:v>
                </c:pt>
                <c:pt idx="67">
                  <c:v>781090</c:v>
                </c:pt>
                <c:pt idx="68">
                  <c:v>740274</c:v>
                </c:pt>
                <c:pt idx="69">
                  <c:v>700389</c:v>
                </c:pt>
                <c:pt idx="70">
                  <c:v>659688</c:v>
                </c:pt>
                <c:pt idx="71">
                  <c:v>618790</c:v>
                </c:pt>
                <c:pt idx="72">
                  <c:v>578661</c:v>
                </c:pt>
                <c:pt idx="73">
                  <c:v>538932</c:v>
                </c:pt>
                <c:pt idx="74">
                  <c:v>500408</c:v>
                </c:pt>
                <c:pt idx="75">
                  <c:v>461555</c:v>
                </c:pt>
                <c:pt idx="76">
                  <c:v>422000</c:v>
                </c:pt>
                <c:pt idx="77">
                  <c:v>388257</c:v>
                </c:pt>
                <c:pt idx="78">
                  <c:v>361645</c:v>
                </c:pt>
                <c:pt idx="79">
                  <c:v>339724</c:v>
                </c:pt>
                <c:pt idx="80">
                  <c:v>316090</c:v>
                </c:pt>
                <c:pt idx="81">
                  <c:v>291880</c:v>
                </c:pt>
                <c:pt idx="82">
                  <c:v>267708</c:v>
                </c:pt>
                <c:pt idx="83">
                  <c:v>242424</c:v>
                </c:pt>
                <c:pt idx="84">
                  <c:v>217419</c:v>
                </c:pt>
                <c:pt idx="85">
                  <c:v>192254</c:v>
                </c:pt>
                <c:pt idx="86">
                  <c:v>166818</c:v>
                </c:pt>
                <c:pt idx="87">
                  <c:v>144977</c:v>
                </c:pt>
                <c:pt idx="88">
                  <c:v>126793</c:v>
                </c:pt>
                <c:pt idx="89">
                  <c:v>111209</c:v>
                </c:pt>
                <c:pt idx="90">
                  <c:v>505777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8F-4561-AF1F-CABC0D12432D}"/>
            </c:ext>
          </c:extLst>
        </c:ser>
        <c:ser>
          <c:idx val="1"/>
          <c:order val="1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strRef>
              <c:f>'BR IDADES SIMPLES'!$A$8:$A$98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'BR IDADES SIMPLES'!$I$8:$I$98</c:f>
              <c:numCache>
                <c:formatCode>#,##0;#,##0</c:formatCode>
                <c:ptCount val="91"/>
                <c:pt idx="0">
                  <c:v>-1387425</c:v>
                </c:pt>
                <c:pt idx="1">
                  <c:v>-1400324</c:v>
                </c:pt>
                <c:pt idx="2">
                  <c:v>-1415676</c:v>
                </c:pt>
                <c:pt idx="3">
                  <c:v>-1431844</c:v>
                </c:pt>
                <c:pt idx="4">
                  <c:v>-1448684</c:v>
                </c:pt>
                <c:pt idx="5">
                  <c:v>-1466201</c:v>
                </c:pt>
                <c:pt idx="6">
                  <c:v>-1484413</c:v>
                </c:pt>
                <c:pt idx="7">
                  <c:v>-1503422</c:v>
                </c:pt>
                <c:pt idx="8">
                  <c:v>-1523286</c:v>
                </c:pt>
                <c:pt idx="9">
                  <c:v>-1543983</c:v>
                </c:pt>
                <c:pt idx="10">
                  <c:v>-1565404</c:v>
                </c:pt>
                <c:pt idx="11">
                  <c:v>-1587580</c:v>
                </c:pt>
                <c:pt idx="12">
                  <c:v>-1610153</c:v>
                </c:pt>
                <c:pt idx="13">
                  <c:v>-1632971</c:v>
                </c:pt>
                <c:pt idx="14">
                  <c:v>-1655709</c:v>
                </c:pt>
                <c:pt idx="15">
                  <c:v>-1677111</c:v>
                </c:pt>
                <c:pt idx="16">
                  <c:v>-1696984</c:v>
                </c:pt>
                <c:pt idx="17">
                  <c:v>-1716117</c:v>
                </c:pt>
                <c:pt idx="18">
                  <c:v>-1734389</c:v>
                </c:pt>
                <c:pt idx="19">
                  <c:v>-1752456</c:v>
                </c:pt>
                <c:pt idx="20">
                  <c:v>-1731907</c:v>
                </c:pt>
                <c:pt idx="21">
                  <c:v>-1732249</c:v>
                </c:pt>
                <c:pt idx="22">
                  <c:v>-1726835</c:v>
                </c:pt>
                <c:pt idx="23">
                  <c:v>-1720976</c:v>
                </c:pt>
                <c:pt idx="24">
                  <c:v>-1715687</c:v>
                </c:pt>
                <c:pt idx="25">
                  <c:v>-1710765</c:v>
                </c:pt>
                <c:pt idx="26">
                  <c:v>-1706507</c:v>
                </c:pt>
                <c:pt idx="27">
                  <c:v>-1703458</c:v>
                </c:pt>
                <c:pt idx="28">
                  <c:v>-1701578</c:v>
                </c:pt>
                <c:pt idx="29">
                  <c:v>-1700866</c:v>
                </c:pt>
                <c:pt idx="30">
                  <c:v>-1699072</c:v>
                </c:pt>
                <c:pt idx="31">
                  <c:v>-1694176</c:v>
                </c:pt>
                <c:pt idx="32">
                  <c:v>-1696704</c:v>
                </c:pt>
                <c:pt idx="33">
                  <c:v>-1710774</c:v>
                </c:pt>
                <c:pt idx="34">
                  <c:v>-1730079</c:v>
                </c:pt>
                <c:pt idx="35">
                  <c:v>-1746664</c:v>
                </c:pt>
                <c:pt idx="36">
                  <c:v>-1764322</c:v>
                </c:pt>
                <c:pt idx="37">
                  <c:v>-1763485</c:v>
                </c:pt>
                <c:pt idx="38">
                  <c:v>-1734697</c:v>
                </c:pt>
                <c:pt idx="39">
                  <c:v>-1687340</c:v>
                </c:pt>
                <c:pt idx="40">
                  <c:v>-1641246</c:v>
                </c:pt>
                <c:pt idx="41">
                  <c:v>-1593351</c:v>
                </c:pt>
                <c:pt idx="42">
                  <c:v>-1546150</c:v>
                </c:pt>
                <c:pt idx="43">
                  <c:v>-1503247</c:v>
                </c:pt>
                <c:pt idx="44">
                  <c:v>-1463464</c:v>
                </c:pt>
                <c:pt idx="45">
                  <c:v>-1420711</c:v>
                </c:pt>
                <c:pt idx="46">
                  <c:v>-1375506</c:v>
                </c:pt>
                <c:pt idx="47">
                  <c:v>-1336786</c:v>
                </c:pt>
                <c:pt idx="48">
                  <c:v>-1307809</c:v>
                </c:pt>
                <c:pt idx="49">
                  <c:v>-1285350</c:v>
                </c:pt>
                <c:pt idx="50">
                  <c:v>-1261199</c:v>
                </c:pt>
                <c:pt idx="51">
                  <c:v>-1235972</c:v>
                </c:pt>
                <c:pt idx="52">
                  <c:v>-1212043</c:v>
                </c:pt>
                <c:pt idx="53">
                  <c:v>-1188942</c:v>
                </c:pt>
                <c:pt idx="54">
                  <c:v>-1165948</c:v>
                </c:pt>
                <c:pt idx="55">
                  <c:v>-1141632</c:v>
                </c:pt>
                <c:pt idx="56">
                  <c:v>-1116610</c:v>
                </c:pt>
                <c:pt idx="57">
                  <c:v>-1086532</c:v>
                </c:pt>
                <c:pt idx="58">
                  <c:v>-1048889</c:v>
                </c:pt>
                <c:pt idx="59">
                  <c:v>-1006374</c:v>
                </c:pt>
                <c:pt idx="60">
                  <c:v>-962892</c:v>
                </c:pt>
                <c:pt idx="61">
                  <c:v>-917780</c:v>
                </c:pt>
                <c:pt idx="62">
                  <c:v>-873669</c:v>
                </c:pt>
                <c:pt idx="63">
                  <c:v>-831639</c:v>
                </c:pt>
                <c:pt idx="64">
                  <c:v>-791107</c:v>
                </c:pt>
                <c:pt idx="65">
                  <c:v>-748699</c:v>
                </c:pt>
                <c:pt idx="66">
                  <c:v>-705082</c:v>
                </c:pt>
                <c:pt idx="67">
                  <c:v>-662671</c:v>
                </c:pt>
                <c:pt idx="68">
                  <c:v>-621581</c:v>
                </c:pt>
                <c:pt idx="69">
                  <c:v>-581856</c:v>
                </c:pt>
                <c:pt idx="70">
                  <c:v>-541370</c:v>
                </c:pt>
                <c:pt idx="71">
                  <c:v>-500762</c:v>
                </c:pt>
                <c:pt idx="72">
                  <c:v>-461449</c:v>
                </c:pt>
                <c:pt idx="73">
                  <c:v>-423029</c:v>
                </c:pt>
                <c:pt idx="74">
                  <c:v>-386325</c:v>
                </c:pt>
                <c:pt idx="75">
                  <c:v>-349680</c:v>
                </c:pt>
                <c:pt idx="76">
                  <c:v>-312959</c:v>
                </c:pt>
                <c:pt idx="77">
                  <c:v>-281842</c:v>
                </c:pt>
                <c:pt idx="78">
                  <c:v>-257201</c:v>
                </c:pt>
                <c:pt idx="79">
                  <c:v>-236880</c:v>
                </c:pt>
                <c:pt idx="80">
                  <c:v>-215880</c:v>
                </c:pt>
                <c:pt idx="81">
                  <c:v>-195055</c:v>
                </c:pt>
                <c:pt idx="82">
                  <c:v>-175011</c:v>
                </c:pt>
                <c:pt idx="83">
                  <c:v>-154902</c:v>
                </c:pt>
                <c:pt idx="84">
                  <c:v>-135677</c:v>
                </c:pt>
                <c:pt idx="85">
                  <c:v>-117178</c:v>
                </c:pt>
                <c:pt idx="86">
                  <c:v>-99301</c:v>
                </c:pt>
                <c:pt idx="87">
                  <c:v>-84278</c:v>
                </c:pt>
                <c:pt idx="88">
                  <c:v>-71927</c:v>
                </c:pt>
                <c:pt idx="89">
                  <c:v>-61561</c:v>
                </c:pt>
                <c:pt idx="90">
                  <c:v>-237432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8F-4561-AF1F-CABC0D124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923984"/>
        <c:axId val="173924376"/>
      </c:barChart>
      <c:catAx>
        <c:axId val="17392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924376"/>
        <c:crosses val="autoZero"/>
        <c:auto val="1"/>
        <c:lblAlgn val="ctr"/>
        <c:lblOffset val="100"/>
        <c:noMultiLvlLbl val="0"/>
      </c:catAx>
      <c:valAx>
        <c:axId val="173924376"/>
        <c:scaling>
          <c:orientation val="minMax"/>
          <c:max val="2000000"/>
          <c:min val="-2000000"/>
        </c:scaling>
        <c:delete val="0"/>
        <c:axPos val="b"/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17392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0.06119</cdr:x>
      <cdr:y>0.1506</cdr:y>
    </cdr:from>
    <cdr:to>
      <cdr:x>0.23776</cdr:x>
      <cdr:y>0.26776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6720" y="734616"/>
          <a:ext cx="1202531" cy="571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>
                  <a:lumMod val="50000"/>
                </a:schemeClr>
              </a:solidFill>
            </a:rPr>
            <a:t>HOMENS</a:t>
          </a:r>
          <a:endParaRPr lang="pt-BR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0.81515</cdr:x>
      <cdr:y>0.15686</cdr:y>
    </cdr:from>
    <cdr:to>
      <cdr:x>0.99172</cdr:x>
      <cdr:y>0.29111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51487" y="765177"/>
          <a:ext cx="1202531" cy="654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b="1" dirty="0" smtClean="0">
              <a:solidFill>
                <a:srgbClr val="0070C0"/>
              </a:solidFill>
            </a:rPr>
            <a:t>MULHERES</a:t>
          </a:r>
          <a:endParaRPr lang="pt-BR" sz="1600" b="1" dirty="0">
            <a:solidFill>
              <a:srgbClr val="0070C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5521" tIns="47760" rIns="95521" bIns="4776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521" tIns="47760" rIns="95521" bIns="47760" rtlCol="0"/>
          <a:lstStyle>
            <a:lvl1pPr algn="r">
              <a:defRPr sz="1200"/>
            </a:lvl1pPr>
          </a:lstStyle>
          <a:p>
            <a:fld id="{C82F4509-D1D0-4554-9736-915A5CF4D741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1" tIns="47760" rIns="95521" bIns="4776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80"/>
          </a:xfrm>
          <a:prstGeom prst="rect">
            <a:avLst/>
          </a:prstGeom>
        </p:spPr>
        <p:txBody>
          <a:bodyPr vert="horz" lIns="95521" tIns="47760" rIns="95521" bIns="4776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5521" tIns="47760" rIns="95521" bIns="4776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3507"/>
          </a:xfrm>
          <a:prstGeom prst="rect">
            <a:avLst/>
          </a:prstGeom>
        </p:spPr>
        <p:txBody>
          <a:bodyPr vert="horz" lIns="95521" tIns="47760" rIns="95521" bIns="47760" rtlCol="0" anchor="b"/>
          <a:lstStyle>
            <a:lvl1pPr algn="r">
              <a:defRPr sz="1200"/>
            </a:lvl1pPr>
          </a:lstStyle>
          <a:p>
            <a:fld id="{87111DA6-E6D5-4B21-A553-18B698E80D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53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5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5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99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36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04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8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9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83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5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1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6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77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1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3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46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30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06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68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35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530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93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8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406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508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328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053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610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865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8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0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1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59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7C013-97C4-6F41-9C8B-6BBEE20C43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38009-29DF-40C7-890D-EDD0FAB9A04A}" type="datetime1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0E05B6-8984-BC47-A77C-6B0D2A53AE6B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4" r="21473" b="47044"/>
          <a:stretch/>
        </p:blipFill>
        <p:spPr>
          <a:xfrm>
            <a:off x="10728815" y="6391620"/>
            <a:ext cx="762000" cy="312271"/>
          </a:xfrm>
          <a:prstGeom prst="rect">
            <a:avLst/>
          </a:prstGeom>
        </p:spPr>
      </p:pic>
      <p:sp>
        <p:nvSpPr>
          <p:cNvPr id="12" name="Retângulo 11"/>
          <p:cNvSpPr/>
          <p:nvPr userDrawn="1"/>
        </p:nvSpPr>
        <p:spPr>
          <a:xfrm>
            <a:off x="11534775" y="6409205"/>
            <a:ext cx="657225" cy="246572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-12700" y="6409205"/>
            <a:ext cx="657225" cy="246572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7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17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24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0F23CD-36C9-4FC2-8148-EADC01E1ABBA}" type="datetime1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0E05B6-8984-BC47-A77C-6B0D2A53AE6B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4" r="21473" b="47044"/>
          <a:stretch/>
        </p:blipFill>
        <p:spPr>
          <a:xfrm>
            <a:off x="10728815" y="6391620"/>
            <a:ext cx="762000" cy="312271"/>
          </a:xfrm>
          <a:prstGeom prst="rect">
            <a:avLst/>
          </a:prstGeom>
        </p:spPr>
      </p:pic>
      <p:sp>
        <p:nvSpPr>
          <p:cNvPr id="12" name="Retângulo 11"/>
          <p:cNvSpPr/>
          <p:nvPr userDrawn="1"/>
        </p:nvSpPr>
        <p:spPr>
          <a:xfrm>
            <a:off x="11534775" y="6409205"/>
            <a:ext cx="657225" cy="246572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-12700" y="6409205"/>
            <a:ext cx="657225" cy="246572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9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22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77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31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78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76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7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2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B08B82-E8B4-49EB-B4FC-00AA42DB4055}" type="datetimeFigureOut">
              <a:rPr lang="pt-BR" smtClean="0"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F1D323-359A-4D6D-9566-325DD00B6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96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4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-1"/>
            <a:ext cx="4903694" cy="6860567"/>
          </a:xfrm>
          <a:prstGeom prst="parallelogram">
            <a:avLst>
              <a:gd name="adj" fmla="val 94409"/>
            </a:avLst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232021" cy="6858000"/>
          </a:xfrm>
          <a:prstGeom prst="parallelogram">
            <a:avLst>
              <a:gd name="adj" fmla="val 67505"/>
            </a:avLst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81" y="2358341"/>
            <a:ext cx="10571544" cy="2141317"/>
          </a:xfrm>
          <a:prstGeom prst="parallelogram">
            <a:avLst>
              <a:gd name="adj" fmla="val 68521"/>
            </a:avLst>
          </a:prstGeom>
          <a:ln w="57150">
            <a:solidFill>
              <a:schemeClr val="bg1"/>
            </a:solidFill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02" y="660654"/>
            <a:ext cx="2364158" cy="10370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122553" y="2856493"/>
            <a:ext cx="5413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REFORMA DA PREVIDÊNCIA</a:t>
            </a:r>
            <a:endParaRPr lang="pt-BR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95874" y="3502824"/>
            <a:ext cx="5772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POR QUE FAZER E PRINCIPAIS ALTERAÇÕES</a:t>
            </a:r>
            <a:endParaRPr lang="pt-BR" sz="24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138564" y="627217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808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de junho </a:t>
            </a:r>
            <a:r>
              <a:rPr lang="pt-BR" sz="1400" b="1" dirty="0">
                <a:solidFill>
                  <a:srgbClr val="808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BR" sz="1400" b="1" dirty="0" smtClean="0">
                <a:solidFill>
                  <a:srgbClr val="808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pt-BR" sz="1400" b="1" dirty="0">
              <a:solidFill>
                <a:srgbClr val="8081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06687" y="5748959"/>
            <a:ext cx="41010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Mário Sérgio </a:t>
            </a:r>
            <a:r>
              <a:rPr lang="pt-B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Carraro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Telles</a:t>
            </a:r>
          </a:p>
          <a:p>
            <a:r>
              <a:rPr 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Gerente de Políticas Fiscal e Tributária</a:t>
            </a:r>
            <a:endParaRPr lang="pt-B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715382" y="3014241"/>
          <a:ext cx="4588138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/>
          <p:cNvGraphicFramePr/>
          <p:nvPr>
            <p:extLst/>
          </p:nvPr>
        </p:nvGraphicFramePr>
        <p:xfrm>
          <a:off x="6673863" y="3017819"/>
          <a:ext cx="4550484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272212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9" name="Conector reto 8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75786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2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715382" y="3014241"/>
          <a:ext cx="4588138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189018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Conector reto 8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37426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3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715382" y="3014241"/>
          <a:ext cx="4588138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783617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Conector reto 7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250140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2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715382" y="3014241"/>
          <a:ext cx="4588138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/>
          <p:cNvGraphicFramePr/>
          <p:nvPr>
            <p:extLst/>
          </p:nvPr>
        </p:nvGraphicFramePr>
        <p:xfrm>
          <a:off x="6673863" y="3017819"/>
          <a:ext cx="4550484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935506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9" name="Conector reto 8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33681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007503" y="50766"/>
            <a:ext cx="10426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Efeitos das mudanças demográficas nas despesas do RGPS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604147" y="1719944"/>
            <a:ext cx="461665" cy="407506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(% PIB)</a:t>
            </a:r>
            <a:endParaRPr lang="pt-BR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Projeção para as Despesas do RGPS sem Mudanças de Regras </a:t>
            </a:r>
            <a:endParaRPr lang="pt-BR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4671"/>
              </p:ext>
            </p:extLst>
          </p:nvPr>
        </p:nvGraphicFramePr>
        <p:xfrm>
          <a:off x="868044" y="6269550"/>
          <a:ext cx="7773035" cy="466709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Lei de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Diretrizes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Orçamentárias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2020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dados de 2017 e 2018 </a:t>
                      </a: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efetivos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e,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partir</a:t>
                      </a:r>
                      <a:r>
                        <a:rPr lang="en-US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2019, </a:t>
                      </a: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projeções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193161027"/>
              </p:ext>
            </p:extLst>
          </p:nvPr>
        </p:nvGraphicFramePr>
        <p:xfrm>
          <a:off x="2032000" y="719666"/>
          <a:ext cx="85598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28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-1"/>
            <a:ext cx="4903694" cy="6860567"/>
          </a:xfrm>
          <a:prstGeom prst="parallelogram">
            <a:avLst>
              <a:gd name="adj" fmla="val 94409"/>
            </a:avLst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232021" cy="6858000"/>
          </a:xfrm>
          <a:prstGeom prst="parallelogram">
            <a:avLst>
              <a:gd name="adj" fmla="val 67505"/>
            </a:avLst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81" y="2358341"/>
            <a:ext cx="10571544" cy="2141317"/>
          </a:xfrm>
          <a:prstGeom prst="parallelogram">
            <a:avLst>
              <a:gd name="adj" fmla="val 68521"/>
            </a:avLst>
          </a:prstGeom>
          <a:ln w="57150">
            <a:solidFill>
              <a:schemeClr val="bg1"/>
            </a:solidFill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02" y="660654"/>
            <a:ext cx="2364158" cy="10370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973572" y="2782668"/>
            <a:ext cx="7933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POR QUE A INDÚSTRIA DEVE PARTICIPAR</a:t>
            </a:r>
          </a:p>
          <a:p>
            <a:r>
              <a:rPr lang="pt-BR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 PROCESSO DE REFORMA?</a:t>
            </a:r>
            <a:endParaRPr lang="pt-BR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449143" y="50766"/>
            <a:ext cx="9542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PIB não acompanha o crescimento da demanda interna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PIB x Demanda interna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Índice (média de 2000 = 100); valores constantes </a:t>
            </a:r>
            <a:endParaRPr lang="pt-BR" sz="14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868044" y="6356350"/>
          <a:ext cx="7773035" cy="466709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Elaboração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CNI;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854628470"/>
              </p:ext>
            </p:extLst>
          </p:nvPr>
        </p:nvGraphicFramePr>
        <p:xfrm>
          <a:off x="2059458" y="1497413"/>
          <a:ext cx="8100541" cy="483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6512799" y="3595782"/>
            <a:ext cx="2034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tx2"/>
                </a:solidFill>
              </a:rPr>
              <a:t>PIB</a:t>
            </a:r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193074" y="2512865"/>
            <a:ext cx="2034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</a:rPr>
              <a:t>DEMANDA INTERNA</a:t>
            </a:r>
            <a:endParaRPr lang="pt-BR" sz="1400" dirty="0">
              <a:solidFill>
                <a:schemeClr val="accent1"/>
              </a:solidFill>
            </a:endParaRPr>
          </a:p>
        </p:txBody>
      </p:sp>
      <p:cxnSp>
        <p:nvCxnSpPr>
          <p:cNvPr id="14" name="Conector reto 13"/>
          <p:cNvCxnSpPr/>
          <p:nvPr/>
        </p:nvCxnSpPr>
        <p:spPr>
          <a:xfrm>
            <a:off x="8242324" y="1610941"/>
            <a:ext cx="0" cy="403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9139245" y="1620466"/>
            <a:ext cx="0" cy="403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8366024" y="1555079"/>
            <a:ext cx="724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CRISE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751438" y="1561509"/>
          <a:ext cx="6928021" cy="4600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8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35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92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31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Ano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Privada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Pública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5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14,0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13,6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17,7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-4,1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15,4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-3,8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16,4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19,3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19,7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-0,8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18,8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-0,7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21,5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-2,2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19,3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17,7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-1,3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17,9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17,7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0,2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18,2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0,3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17,5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0,6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-0,5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-2,8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-5,6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13,4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-5,3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34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2017*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18,9</a:t>
                      </a:r>
                      <a:endParaRPr lang="pt-BR" sz="14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-4,6</a:t>
                      </a:r>
                      <a:endParaRPr lang="pt-BR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45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2018*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19,2</a:t>
                      </a:r>
                      <a:endParaRPr lang="pt-BR" sz="14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-4,7</a:t>
                      </a:r>
                      <a:endParaRPr lang="pt-BR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439520" y="50766"/>
            <a:ext cx="9562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Falta de poupança interna para sustentar o crescimento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Taxa de poupança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Em proporção do PIB (%)</a:t>
            </a:r>
            <a:endParaRPr lang="pt-BR" sz="14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IBGE. *Dados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estimados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pela CNI.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6" name="Conector reto 15"/>
          <p:cNvCxnSpPr/>
          <p:nvPr/>
        </p:nvCxnSpPr>
        <p:spPr>
          <a:xfrm rot="5400000">
            <a:off x="6208556" y="1587158"/>
            <a:ext cx="0" cy="69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086875" y="5187303"/>
            <a:ext cx="724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CRISE</a:t>
            </a:r>
            <a:endParaRPr lang="pt-BR" dirty="0">
              <a:solidFill>
                <a:srgbClr val="C00000"/>
              </a:solidFill>
            </a:endParaRPr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6212672" y="2233836"/>
            <a:ext cx="0" cy="69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0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985871" y="50766"/>
            <a:ext cx="1046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É preciso atrair poupança externa para manter o crescimento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Saldo da conta corrente do balanço de pagamentos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Em proporção do PIB (%)</a:t>
            </a:r>
            <a:endParaRPr lang="pt-BR" sz="14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51162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Banco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Central do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867806103"/>
              </p:ext>
            </p:extLst>
          </p:nvPr>
        </p:nvGraphicFramePr>
        <p:xfrm>
          <a:off x="1861751" y="1598141"/>
          <a:ext cx="8493211" cy="454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Conector reto 13"/>
          <p:cNvCxnSpPr/>
          <p:nvPr/>
        </p:nvCxnSpPr>
        <p:spPr>
          <a:xfrm>
            <a:off x="8288552" y="1643893"/>
            <a:ext cx="0" cy="42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9238741" y="1653418"/>
            <a:ext cx="0" cy="42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8413532" y="1588031"/>
            <a:ext cx="724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CRISE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033392" y="50766"/>
            <a:ext cx="1037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Valorização do câmbio permite atração de poupança externa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Taxa de câmbio real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Índice (</a:t>
            </a:r>
            <a:r>
              <a:rPr lang="pt-BR" sz="1400" i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jun</a:t>
            </a:r>
            <a:r>
              <a:rPr lang="pt-BR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/94 = 100); IPCA</a:t>
            </a:r>
            <a:endParaRPr lang="pt-BR" sz="14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97345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Banco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Central do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535623908"/>
              </p:ext>
            </p:extLst>
          </p:nvPr>
        </p:nvGraphicFramePr>
        <p:xfrm>
          <a:off x="1795849" y="1378896"/>
          <a:ext cx="8517923" cy="486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Conector reto 15"/>
          <p:cNvCxnSpPr/>
          <p:nvPr/>
        </p:nvCxnSpPr>
        <p:spPr>
          <a:xfrm>
            <a:off x="8107400" y="1503847"/>
            <a:ext cx="0" cy="42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9057589" y="1513372"/>
            <a:ext cx="0" cy="42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8248856" y="1447985"/>
            <a:ext cx="724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CRISE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-1"/>
            <a:ext cx="4903694" cy="6860567"/>
          </a:xfrm>
          <a:prstGeom prst="parallelogram">
            <a:avLst>
              <a:gd name="adj" fmla="val 94409"/>
            </a:avLst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232021" cy="6858000"/>
          </a:xfrm>
          <a:prstGeom prst="parallelogram">
            <a:avLst>
              <a:gd name="adj" fmla="val 67505"/>
            </a:avLst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81" y="2358341"/>
            <a:ext cx="10571544" cy="2141317"/>
          </a:xfrm>
          <a:prstGeom prst="parallelogram">
            <a:avLst>
              <a:gd name="adj" fmla="val 68521"/>
            </a:avLst>
          </a:prstGeom>
          <a:ln w="57150">
            <a:solidFill>
              <a:schemeClr val="bg1"/>
            </a:solidFill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02" y="660654"/>
            <a:ext cx="2364158" cy="10370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5471850" y="2856493"/>
            <a:ext cx="3507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POR QUE FAZER?</a:t>
            </a:r>
            <a:endParaRPr lang="pt-BR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31049361"/>
              </p:ext>
            </p:extLst>
          </p:nvPr>
        </p:nvGraphicFramePr>
        <p:xfrm>
          <a:off x="1762125" y="1497413"/>
          <a:ext cx="8877299" cy="4830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674893" y="50766"/>
            <a:ext cx="11091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Déficit na balança comercial ocorre nos produtos industrializados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Saldo na balança comercial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Em proporção do PIB (%)</a:t>
            </a:r>
            <a:endParaRPr lang="pt-BR" sz="14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7701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FUNCEX.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4" name="Conector reto 13"/>
          <p:cNvCxnSpPr/>
          <p:nvPr/>
        </p:nvCxnSpPr>
        <p:spPr>
          <a:xfrm>
            <a:off x="8335207" y="1472443"/>
            <a:ext cx="0" cy="3996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9285396" y="1481968"/>
            <a:ext cx="0" cy="3996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8460187" y="1368956"/>
            <a:ext cx="724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CRISE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6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597411" y="50766"/>
            <a:ext cx="924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Indústria não consegue acompanhar o ritmo do varejo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Produção industrial x Vendas no varejo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Índice (média de 2003 = 100); com ajuste sazonal </a:t>
            </a:r>
            <a:endParaRPr lang="pt-BR" sz="14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02846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33999458"/>
              </p:ext>
            </p:extLst>
          </p:nvPr>
        </p:nvGraphicFramePr>
        <p:xfrm>
          <a:off x="2059458" y="1497413"/>
          <a:ext cx="8100541" cy="483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Conector reto 11"/>
          <p:cNvCxnSpPr/>
          <p:nvPr/>
        </p:nvCxnSpPr>
        <p:spPr>
          <a:xfrm>
            <a:off x="7724089" y="1577989"/>
            <a:ext cx="0" cy="42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8781364" y="1587514"/>
            <a:ext cx="0" cy="421200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7946250" y="1497413"/>
            <a:ext cx="724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C00000"/>
                </a:solidFill>
              </a:rPr>
              <a:t>CRISE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287351" y="4876801"/>
            <a:ext cx="2034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tx2"/>
                </a:solidFill>
              </a:rPr>
              <a:t>PRODUÇÃO INDUSTRIAL</a:t>
            </a:r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136956" y="2223186"/>
            <a:ext cx="2034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</a:rPr>
              <a:t>VENDAS NO VAREJO</a:t>
            </a:r>
            <a:endParaRPr lang="pt-B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-1"/>
            <a:ext cx="4903694" cy="6860567"/>
          </a:xfrm>
          <a:prstGeom prst="parallelogram">
            <a:avLst>
              <a:gd name="adj" fmla="val 94409"/>
            </a:avLst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232021" cy="6858000"/>
          </a:xfrm>
          <a:prstGeom prst="parallelogram">
            <a:avLst>
              <a:gd name="adj" fmla="val 67505"/>
            </a:avLst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81" y="2358341"/>
            <a:ext cx="10571544" cy="2141317"/>
          </a:xfrm>
          <a:prstGeom prst="parallelogram">
            <a:avLst>
              <a:gd name="adj" fmla="val 68521"/>
            </a:avLst>
          </a:prstGeom>
          <a:ln w="57150">
            <a:solidFill>
              <a:schemeClr val="bg1"/>
            </a:solidFill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02" y="660654"/>
            <a:ext cx="2364158" cy="10370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825080" y="2856493"/>
            <a:ext cx="4995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PRINCIPAIS ALTERAÇÕES</a:t>
            </a:r>
            <a:endParaRPr lang="pt-BR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RGPS: ACESSO E VALOR DOS BENEFÍCIOS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31569"/>
              </p:ext>
            </p:extLst>
          </p:nvPr>
        </p:nvGraphicFramePr>
        <p:xfrm>
          <a:off x="1237780" y="953845"/>
          <a:ext cx="9645810" cy="5332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Aposentadoria por tempo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contribuição: 35 (homens) ou 30 (mulheres) anos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Apenas aposentadoria por idade, com acesso aos 65 anos para homens e 62 anos para mulheres</a:t>
                      </a:r>
                    </a:p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Tempo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contribuição mínimo de 20 anos para ambos os gêneros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Aposentadoria por idade: 65 (homens) ou 60 (mulheres) anos, com 15 anos de contribuição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Valor do benefício: média dos 80% dos maiores salários de contribuição desde 1994 ou 1999 +</a:t>
                      </a:r>
                      <a:r>
                        <a:rPr lang="pt-BR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fator previdenciário, caso não se aplique a fórmula 86/96</a:t>
                      </a:r>
                      <a:endParaRPr lang="pt-BR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Valor do benefício: média de 100% dos salários de contribuição X 60% + 2%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por ano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contribuição acima de 20 anos</a:t>
                      </a:r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(pode superar 100%,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com exceção a quem optar por transição)</a:t>
                      </a:r>
                      <a:endParaRPr lang="pt-BR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Sem previsão de ajustes em função da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expectativa de sobrevida da população idosa</a:t>
                      </a:r>
                      <a:endParaRPr lang="pt-BR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Determina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que lei estabelecerá aumento da idade mínima em função do aumento de sobrevida da população idosa</a:t>
                      </a:r>
                      <a:endParaRPr lang="pt-BR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1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RPPS: ACESSO E VALOR DOS BENEFÍCIOS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53034"/>
              </p:ext>
            </p:extLst>
          </p:nvPr>
        </p:nvGraphicFramePr>
        <p:xfrm>
          <a:off x="1237780" y="953845"/>
          <a:ext cx="9645810" cy="5332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Idade mínima de 60 (homens) ou 55 (mulheres) anos com tempo de contribuição de 35 (homens)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ou 30 (mulheres) anos, 10 anos de serviço público e 5 anos no cargo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Idade mínima de 65 (homens) ou 62 (mulheres) anos e 25 anos de tempo de contribuição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Aos 65 anos (homens) ou 60 anos (mulheres), sem tempo de contribuição mínimo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10 anos de serviço público e 5 anos no cargo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Valor: média dos 80% maiores salários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contribuição desde </a:t>
                      </a:r>
                      <a:r>
                        <a:rPr lang="pt-BR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jul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/94, limitado ao último salário, para entrantes de 2004 em diante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Valor: média de 100% dos salários de contribuição X 60% mais 2%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por ano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contribuição acima de 20 anos</a:t>
                      </a:r>
                      <a:r>
                        <a:rPr lang="pt-BR" sz="18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(mesma regra do RGPS</a:t>
                      </a:r>
                      <a:r>
                        <a:rPr lang="pt-BR" sz="18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t-BR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Valor: igual ao teto do RGPS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mais previdência complementar para entrantes após criação do FUNPRESP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/>
          <p:nvPr>
            <p:extLst/>
          </p:nvPr>
        </p:nvGraphicFramePr>
        <p:xfrm>
          <a:off x="2495550" y="1885951"/>
          <a:ext cx="71818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575395" y="50766"/>
            <a:ext cx="9290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SOBREVIDA: EXPECTATIVA DE VIDA AOS 65 ANOS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98369"/>
              </p:ext>
            </p:extLst>
          </p:nvPr>
        </p:nvGraphicFramePr>
        <p:xfrm>
          <a:off x="868044" y="6356350"/>
          <a:ext cx="7773035" cy="454025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402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3209925" y="110538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EXPECTATIVA DE VIDA AOS 65 ANOS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RGPS: APOSENTADORIA RURAL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49094"/>
              </p:ext>
            </p:extLst>
          </p:nvPr>
        </p:nvGraphicFramePr>
        <p:xfrm>
          <a:off x="1237780" y="953845"/>
          <a:ext cx="9645810" cy="4296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Aposentadoria por idade: 60 (homens) ou 55 (mulheres) anos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Aposentadoria por idade, com acesso aos 60 anos para homens e para mulheres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Tempo de contribuição de 15 anos (trabalhadores rurais) ou comprovação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atividade rural pelo mesmo período de tempo (segurados especiais)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Tempo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contribuição mínimo de 20 anos para trabalhadores rurais e segurados especiais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Segurados especiais passam a ter contribuição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mínima de R$ 600/ano por grupo familiar (Lei Complementar determinará regra definitiva)</a:t>
                      </a:r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2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PROFESSORES E POLICIAIS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87055"/>
              </p:ext>
            </p:extLst>
          </p:nvPr>
        </p:nvGraphicFramePr>
        <p:xfrm>
          <a:off x="1237780" y="953845"/>
          <a:ext cx="9645810" cy="4296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Professores: aposentadoria por tempo de contribuição com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30 </a:t>
                      </a: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(homens) ou 25 (mulheres) anos no RGPS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e idade mínima de 55 anos (homens) ou 50 anos (mulheres) no RPPS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Professores: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idade mínima de 60 anos e exigência de </a:t>
                      </a:r>
                      <a:r>
                        <a:rPr lang="pt-BR" sz="180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 anos de 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tempo de contribuição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71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Policiais: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tempo de contribuição de 30 (homens) ou 25 (mulheres) anos e 20 (homens) ou 15 (mulheres) anos de atividade policial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Policiais: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idade mínima de 55 anos, tempo de contribuição mínimo de 30 anos (homens) e 25 anos (mulheres) e tempo de exercício de 20 anos (homens) e 15 anos (mulheres)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2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PENSÕES NO RGPS E NO RPPS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84069"/>
              </p:ext>
            </p:extLst>
          </p:nvPr>
        </p:nvGraphicFramePr>
        <p:xfrm>
          <a:off x="1237780" y="953845"/>
          <a:ext cx="9645810" cy="54850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Valor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 igual ao da aposentadoria, com piso de um salário mínimo (RGPS)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Valor: 60% do valor da aposentadoria +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10% por dependente adicional, com piso de um salário mínimo</a:t>
                      </a:r>
                    </a:p>
                    <a:p>
                      <a:pPr marL="0" algn="l" defTabSz="914400" rtl="0" eaLnBrk="1" latinLnBrk="0" hangingPunct="1"/>
                      <a:endParaRPr lang="pt-BR" sz="180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Valor: 100% do valor da aposentadoria em caso de morte decorrente do trabalho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Valor: 100% do teto do RGPS mais 70% da parcela que superar o teto do RGPS (RPPS)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Possibilidade de acumulação de aposentadoria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e pensão, sem limites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 do benefício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maior valor mais percentual (80%, 60%, 40% e 20% de acordo com o valor) da soma dos demais benefícios, com limite de até 4 salários mínimos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Duração do benefício variável em função d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 idade</a:t>
                      </a: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sendo vitalício para beneficiários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com 44 anos ou mais. Exigência de tempo mínimo de casamento e contribuição (RGPS)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Sem alteração na duração do benefício</a:t>
                      </a:r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ALÍQUOTAS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416374"/>
              </p:ext>
            </p:extLst>
          </p:nvPr>
        </p:nvGraphicFramePr>
        <p:xfrm>
          <a:off x="1237780" y="953845"/>
          <a:ext cx="9645810" cy="4296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RGPS: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alíquotas variam de 8% a 11% de acordo com o salário, até o teto do RGPS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RGPS: alíquotas variam de 7,5% a 11,68% sobre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cada faixa d</a:t>
                      </a: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 salário, até o teto do RGPS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RPPS: 11% sobre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todo o salário (Sem FUNPRESP) ou 11% até o teto do RGPS (com FUNPRESP) para entrantes até 2013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RPPS: alíquotas variam entre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7,5% e 16,79% sobre cada faixa de salário, até o teto do funcionalismo, e supera 16,79% para faixas de salário acima do teto do funcionalismo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RPPS: 11% 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até o teto do RGPS para entrantes após 2013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RPPS: sem alteração</a:t>
                      </a:r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8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399972" y="50766"/>
            <a:ext cx="11641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Brasil: população mais jovem e alto custo do sistema previdenciário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604147" y="1719944"/>
            <a:ext cx="461665" cy="407506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(% PIB)</a:t>
            </a:r>
            <a:endParaRPr lang="pt-BR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662940" y="843607"/>
            <a:ext cx="10881360" cy="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Gasto Total do Sistema Previdenciário</a:t>
            </a:r>
            <a:endParaRPr lang="pt-BR" sz="1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OECD 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Ministério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Fazenda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Brasil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395" y="1343197"/>
            <a:ext cx="8501597" cy="515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RECEITA PREVIDENCIÁRIA: INCIDÊNCIAS E COMPENSAÇÃO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85095"/>
              </p:ext>
            </p:extLst>
          </p:nvPr>
        </p:nvGraphicFramePr>
        <p:xfrm>
          <a:off x="1237780" y="953845"/>
          <a:ext cx="9645810" cy="31075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incidência sobre receitas de exportação: FUNRURAL (agropecuária e agroindústria) e CPRB (alguns serviços e setores industriais)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Incidência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sobre receitas de exportação: FUNRURAL e CPRB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Compensação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créditos e débitos tributários com débitos e créditos previdenciários (a partir de agosto de 2018)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Compensação 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 créditos tributários com débitos previdenciários condicionada ao repasse dos valores compensados ao RGPS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4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558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latin typeface="Arial Narrow" panose="020B0606020202030204" pitchFamily="34" charset="0"/>
              </a:rPr>
              <a:t>RECEITA PREVIDENCIÁRIA: EXPERIÊNCIA MUNDIAL</a:t>
            </a:r>
          </a:p>
        </p:txBody>
      </p:sp>
      <p:pic>
        <p:nvPicPr>
          <p:cNvPr id="6" name="Imagem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201" r="81" b="9375"/>
          <a:stretch/>
        </p:blipFill>
        <p:spPr bwMode="auto">
          <a:xfrm>
            <a:off x="3181083" y="1119294"/>
            <a:ext cx="6006984" cy="51757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to 4"/>
          <p:cNvCxnSpPr/>
          <p:nvPr/>
        </p:nvCxnSpPr>
        <p:spPr>
          <a:xfrm>
            <a:off x="3181083" y="6295003"/>
            <a:ext cx="608410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241676" y="811517"/>
            <a:ext cx="5748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/>
              <a:t>Alíquotas de contribuição à previdência em países com regime de repartição (%)</a:t>
            </a:r>
            <a:endParaRPr lang="pt-BR" sz="13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181083" y="6295003"/>
            <a:ext cx="4238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Fonte: Social Security </a:t>
            </a:r>
            <a:r>
              <a:rPr lang="pt-BR" sz="900" dirty="0" err="1" smtClean="0"/>
              <a:t>Administration</a:t>
            </a:r>
            <a:r>
              <a:rPr lang="pt-BR" sz="900" dirty="0" smtClean="0"/>
              <a:t> (2004, 2006)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4424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REGRAS DE TRANSIÇÃO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132897"/>
              </p:ext>
            </p:extLst>
          </p:nvPr>
        </p:nvGraphicFramePr>
        <p:xfrm>
          <a:off x="1237780" y="953845"/>
          <a:ext cx="9645810" cy="54850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 rowSpan="4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regras de aposentadoria e pensão permanecem as mesmas para quem já recebe o benefício ou já cumpriu os requisitos 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RGPS: atingir soma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pontos (idade + tempo de contribuição) que começa em 86/96 e vai até 100/105 em 2033, com bônus de 5 pontos para professores (valor pela nova regra)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RGPS: atingir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idade mínima de 56/61 anos, em 2019, com aumento de 6 meses a cada ano chega a 65/62 em 2031 (valor pela nova regra)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RGPS: pedágio de 50% do tempo faltante para alcançar tempo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contribuição para quem está a 2 anos de cumprir os requisitos atuais (incide Fator Previdenciário)</a:t>
                      </a:r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RGPS: na 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aposentadoria por idade das mulheres, </a:t>
                      </a: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aumento de 6 meses a cada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ano na idade mínima (até 2023) e no tempo de contribuição (até 2029)</a:t>
                      </a:r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2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REGRAS DE TRANSIÇÃO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4565"/>
              </p:ext>
            </p:extLst>
          </p:nvPr>
        </p:nvGraphicFramePr>
        <p:xfrm>
          <a:off x="1237780" y="953845"/>
          <a:ext cx="9645810" cy="5332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 rowSpan="4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regras de aposentadoria e pensão permanecem as mesmas para quem já recebe o benefício ou já cumpriu os requisitos 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RPPS: idade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mínima de 56/61 anos em 2019 e aumento para 57/62 em 2022 e </a:t>
                      </a: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soma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pontos (idade + tempo de contribuição) que começa em 86/96 e vai até 100/105 em 2033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RPPS: mantidas as exigências atuais de tempo de contribuição, tempo de serviço e tempo no cargo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RPPS: integralidade aos 65 anos para homens e 62 anos para mulheres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no caso de quem ingressou até 2003</a:t>
                      </a:r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RPPS: mesmo critério do RGPS para quem ingressou após 2003</a:t>
                      </a:r>
                      <a:endParaRPr lang="pt-BR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620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FORÇAS ARMADAS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469986"/>
              </p:ext>
            </p:extLst>
          </p:nvPr>
        </p:nvGraphicFramePr>
        <p:xfrm>
          <a:off x="1237780" y="953845"/>
          <a:ext cx="9645810" cy="41434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Alíquota: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7,5% para ativos/inativos e 0% para pensionistas, formação, soldados e cabos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Alíquota: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10,5% para todos, com elevação de 1% ao ano a partir de 2020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Aposentadoria: idade limite para transferência para a reserva e 30 anos de atividade para homens e mulheres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Aposentadoria: aumento da idade limite para transferência para a reserva e 35 anos de atividade para homens e mulheres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Transição: pedágio de 17% do tempo de atividade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faltante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7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620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SISTEMA DE CAPITALIZAÇÃO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973051"/>
              </p:ext>
            </p:extLst>
          </p:nvPr>
        </p:nvGraphicFramePr>
        <p:xfrm>
          <a:off x="1237780" y="953845"/>
          <a:ext cx="9645810" cy="5179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 rowSpan="4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Sistema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previdência complementar para os trabalhadores do setor privado é opção das empresas e fica a cargo de entidades privadas de previdência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Sistema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público de capitalização e alternativo ao sistema de repartição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Contribuição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definida, mas com garantia de benefício mínimo igual ao salário mínimo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Segurado poderá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escolher entidade e modalidade de gestão das reservas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866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Possibilidade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 criação de contas nocionais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4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620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RPPS DOS ESTADOS E MUNICÍPIOS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53212"/>
              </p:ext>
            </p:extLst>
          </p:nvPr>
        </p:nvGraphicFramePr>
        <p:xfrm>
          <a:off x="1237780" y="953845"/>
          <a:ext cx="9612357" cy="5179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12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Novas regras para o RPPS da União valem</a:t>
                      </a:r>
                      <a:r>
                        <a:rPr lang="pt-BR" sz="18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para os RPPS de estados e municípios, sendo que mudanças nas alíquotas precisam de aprovação nos legislativos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RPPS estaduais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ou municipais com déficit financeiro e atuarial deverão aprovar novas alíquotas em até 180 dias, caso contrário prevalece a alíquota mínima de 14%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Limitação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da incorporação de gratificações ao benefícios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Instituição de Previdência Complementar obrigatória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em até 2 anos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6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620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BENEFÍCIOS ASSISTENCIAIS E ABONO SALARIAL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44637"/>
              </p:ext>
            </p:extLst>
          </p:nvPr>
        </p:nvGraphicFramePr>
        <p:xfrm>
          <a:off x="1237780" y="953845"/>
          <a:ext cx="9645810" cy="42963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2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2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586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COMO</a:t>
                      </a:r>
                      <a:r>
                        <a:rPr lang="pt-BR" sz="3200" baseline="0" dirty="0" smtClean="0"/>
                        <a:t> É HOJE</a:t>
                      </a:r>
                      <a:endParaRPr lang="pt-BR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COMO FICARIA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BPC Deficientes: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renda mensal de 1 salário mínimo, sem limite de idade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BPC Deficientes: sem alteração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BPC Idosos: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família com renda mensal </a:t>
                      </a:r>
                      <a:r>
                        <a:rPr lang="pt-BR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 capita 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inferior a ¼ do salário mínimo, recebem 1 salário mínimo a partir dos 65 anos</a:t>
                      </a:r>
                      <a:endParaRPr lang="pt-BR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BPC Idosos: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família com renda mensal </a:t>
                      </a:r>
                      <a:r>
                        <a:rPr lang="pt-BR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 capita 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inferior a ¼ do salário mínimo e patrimônio inferior a R$ 98 mil, recebem R$ 400 a partir dos 60 anos e 1 salário mínimo a partir dos 70 anos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Abono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Salarial: 1 salário mínimo por ano para trabalhadores formais com renda mensal de até 2 salários mínimos no ano anterior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Abono</a:t>
                      </a:r>
                      <a:r>
                        <a:rPr lang="pt-BR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Salarial: 1 salário mínimo por ano para trabalhadores formais com renda mensal de até 1 salário mínimo no ano anterior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8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558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IMPACTO DA REFORMA DA PREVIDÊNCIA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092882"/>
              </p:ext>
            </p:extLst>
          </p:nvPr>
        </p:nvGraphicFramePr>
        <p:xfrm>
          <a:off x="1266590" y="953303"/>
          <a:ext cx="9658820" cy="54030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9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1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9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kern="1200" dirty="0" smtClean="0"/>
                        <a:t>Economia </a:t>
                      </a:r>
                      <a:r>
                        <a:rPr lang="pt-BR" sz="2400" kern="1200" dirty="0" smtClean="0"/>
                        <a:t>(R$ bilhões de 2019)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kern="1200" dirty="0" smtClean="0"/>
                        <a:t>10 anos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/>
                        <a:t>RGPS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/>
                        <a:t>807,9</a:t>
                      </a:r>
                      <a:endParaRPr lang="pt-BR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Rural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92,4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Urbana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743,9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Alteração nas alíquotas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-28,4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RPPS da União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224,5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Redução de despesas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155,4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Aumento</a:t>
                      </a:r>
                      <a:r>
                        <a:rPr lang="pt-BR" baseline="0" dirty="0" smtClean="0"/>
                        <a:t> de receita/</a:t>
                      </a:r>
                      <a:r>
                        <a:rPr lang="pt-BR" dirty="0" smtClean="0"/>
                        <a:t>Alteração</a:t>
                      </a:r>
                      <a:r>
                        <a:rPr lang="pt-BR" baseline="0" dirty="0" smtClean="0"/>
                        <a:t> nas alíquotas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69,1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dk1"/>
                          </a:solidFill>
                        </a:rPr>
                        <a:t>Benefícios</a:t>
                      </a:r>
                      <a:r>
                        <a:rPr lang="pt-BR" baseline="0" dirty="0" smtClean="0">
                          <a:solidFill>
                            <a:schemeClr val="dk1"/>
                          </a:solidFill>
                        </a:rPr>
                        <a:t> Assistenciais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34,8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Abono Salarial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169,4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TOTAL DA PEC DA NOVA PREVIDÊNCIA</a:t>
                      </a:r>
                      <a:endParaRPr lang="pt-BR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1.236,5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38478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Ministério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7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558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latin typeface="Arial Narrow" panose="020B0606020202030204" pitchFamily="34" charset="0"/>
              </a:rPr>
              <a:t>IMPACTO DA REFORMA DA PREVIDÊNCIA</a:t>
            </a:r>
            <a:endParaRPr lang="pt-BR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52787"/>
              </p:ext>
            </p:extLst>
          </p:nvPr>
        </p:nvGraphicFramePr>
        <p:xfrm>
          <a:off x="1266590" y="953303"/>
          <a:ext cx="9658820" cy="45454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9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1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9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kern="1200" dirty="0" smtClean="0"/>
                        <a:t>Economia </a:t>
                      </a:r>
                      <a:r>
                        <a:rPr lang="pt-BR" sz="2400" kern="1200" dirty="0" smtClean="0"/>
                        <a:t>(R$ bilhões de 2019)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kern="1200" dirty="0" smtClean="0"/>
                        <a:t>10 anos</a:t>
                      </a:r>
                      <a:endParaRPr lang="pt-BR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Inatividade e pensões das Forças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Armadas</a:t>
                      </a:r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97,3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Reestruturação da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carreira</a:t>
                      </a:r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-86,8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IMPACTO</a:t>
                      </a:r>
                      <a:r>
                        <a:rPr lang="pt-BR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FORÇAS ARMADAS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10,5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Redução</a:t>
                      </a:r>
                      <a:r>
                        <a:rPr lang="pt-BR" baseline="0" dirty="0" smtClean="0"/>
                        <a:t> de despesas/aumento de receitas com servidores civis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299,0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Redução</a:t>
                      </a:r>
                      <a:r>
                        <a:rPr lang="pt-BR" baseline="0" dirty="0" smtClean="0"/>
                        <a:t> de despesas/aumento de receitas com policiais militares e bombeiros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51,6</a:t>
                      </a:r>
                      <a:endParaRPr lang="pt-BR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IMPACTO DA PEC DA NOVA PREVIDÊNCIA NOS ESTADOS E MUNICÍPIOS</a:t>
                      </a:r>
                      <a:endParaRPr lang="pt-BR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350,6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72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IMPACTO</a:t>
                      </a:r>
                      <a:r>
                        <a:rPr lang="pt-BR" sz="2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pt-B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pt-BR" sz="2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pt-B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</a:t>
                      </a:r>
                      <a:r>
                        <a:rPr lang="pt-BR" sz="24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pt-B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REFORMA DA</a:t>
                      </a:r>
                      <a:r>
                        <a:rPr lang="pt-B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PREVIDÊNCIA</a:t>
                      </a:r>
                      <a:endParaRPr lang="pt-BR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1.597,6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Ministério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0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8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 smtClean="0"/>
              <a:t>Idosos estão aumentando sua participação na população</a:t>
            </a:r>
            <a:endParaRPr lang="pt-BR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51049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eta para baixo 2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04571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5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-1"/>
            <a:ext cx="4903694" cy="6860567"/>
          </a:xfrm>
          <a:prstGeom prst="parallelogram">
            <a:avLst>
              <a:gd name="adj" fmla="val 94409"/>
            </a:avLst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232021" cy="6858000"/>
          </a:xfrm>
          <a:prstGeom prst="parallelogram">
            <a:avLst>
              <a:gd name="adj" fmla="val 67505"/>
            </a:avLst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81" y="2358341"/>
            <a:ext cx="10571544" cy="2141317"/>
          </a:xfrm>
          <a:prstGeom prst="parallelogram">
            <a:avLst>
              <a:gd name="adj" fmla="val 68521"/>
            </a:avLst>
          </a:prstGeom>
          <a:ln w="57150">
            <a:solidFill>
              <a:schemeClr val="bg1"/>
            </a:solidFill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02" y="660654"/>
            <a:ext cx="2364158" cy="10370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122553" y="2856493"/>
            <a:ext cx="5413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REFORMA DA PREVIDÊNCIA</a:t>
            </a:r>
            <a:endParaRPr lang="pt-BR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95874" y="3502824"/>
            <a:ext cx="5772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POR QUE FAZER E PRINCIPAIS ALTERAÇÕES</a:t>
            </a:r>
            <a:endParaRPr lang="pt-BR" sz="24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138564" y="627217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rgbClr val="808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de junho </a:t>
            </a:r>
            <a:r>
              <a:rPr lang="pt-BR" sz="1400" b="1" dirty="0">
                <a:solidFill>
                  <a:srgbClr val="808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BR" sz="1400" b="1" dirty="0" smtClean="0">
                <a:solidFill>
                  <a:srgbClr val="808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pt-BR" sz="1400" b="1" dirty="0">
              <a:solidFill>
                <a:srgbClr val="8081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06687" y="5748959"/>
            <a:ext cx="41010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Mário Sérgio </a:t>
            </a:r>
            <a:r>
              <a:rPr lang="pt-B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Carraro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Telles</a:t>
            </a:r>
          </a:p>
          <a:p>
            <a:r>
              <a:rPr 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Gerente de Políticas Fiscal e Tributária</a:t>
            </a:r>
            <a:endParaRPr lang="pt-B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987097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Conector reto 8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Seta para baixo 15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99067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6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730477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ector reto 7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Seta para baixo 10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88321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3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347374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ector reto 7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520279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7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715382" y="3014241"/>
          <a:ext cx="4588138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áfico 24"/>
          <p:cNvGraphicFramePr/>
          <p:nvPr>
            <p:extLst/>
          </p:nvPr>
        </p:nvGraphicFramePr>
        <p:xfrm>
          <a:off x="6673863" y="3017819"/>
          <a:ext cx="4550484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415885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8" name="Conector reto 7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38142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9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372600" y="6356350"/>
            <a:ext cx="2743200" cy="365125"/>
          </a:xfrm>
        </p:spPr>
        <p:txBody>
          <a:bodyPr/>
          <a:lstStyle/>
          <a:p>
            <a:fld id="{A80E05B6-8984-BC47-A77C-6B0D2A53AE6B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715382" y="3014241"/>
          <a:ext cx="4588138" cy="28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0"/>
            <a:ext cx="12192000" cy="725090"/>
          </a:xfrm>
          <a:prstGeom prst="rect">
            <a:avLst/>
          </a:prstGeom>
          <a:solidFill>
            <a:srgbClr val="808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144302"/>
              </p:ext>
            </p:extLst>
          </p:nvPr>
        </p:nvGraphicFramePr>
        <p:xfrm>
          <a:off x="2690812" y="990004"/>
          <a:ext cx="6810376" cy="487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Conector reto 7"/>
          <p:cNvCxnSpPr/>
          <p:nvPr/>
        </p:nvCxnSpPr>
        <p:spPr>
          <a:xfrm flipV="1">
            <a:off x="3113314" y="2612571"/>
            <a:ext cx="6259286" cy="108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9079861" y="1438005"/>
            <a:ext cx="214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+ 65 anos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 flipV="1">
            <a:off x="9199110" y="1883136"/>
            <a:ext cx="707571" cy="6563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0" y="5076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3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pt-BR" dirty="0"/>
              <a:t>Idosos estão aumentando sua participação na população</a:t>
            </a: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10066"/>
              </p:ext>
            </p:extLst>
          </p:nvPr>
        </p:nvGraphicFramePr>
        <p:xfrm>
          <a:off x="868044" y="6356350"/>
          <a:ext cx="7773035" cy="466196"/>
        </p:xfrm>
        <a:graphic>
          <a:graphicData uri="http://schemas.openxmlformats.org/drawingml/2006/table">
            <a:tbl>
              <a:tblPr/>
              <a:tblGrid>
                <a:gridCol w="7773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196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IBGE</a:t>
                      </a:r>
                      <a:r>
                        <a:rPr lang="pt-B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(Projeção da População, 2008 e 2013)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2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31216</TotalTime>
  <Words>2501</Words>
  <Application>Microsoft Office PowerPoint</Application>
  <PresentationFormat>Widescreen</PresentationFormat>
  <Paragraphs>429</Paragraphs>
  <Slides>40</Slides>
  <Notes>35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Arial Unicode MS</vt:lpstr>
      <vt:lpstr>Arial</vt:lpstr>
      <vt:lpstr>Arial Narrow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Fatima Videira da Cunha</dc:creator>
  <cp:lastModifiedBy>Usuario</cp:lastModifiedBy>
  <cp:revision>500</cp:revision>
  <cp:lastPrinted>2019-05-21T13:02:31Z</cp:lastPrinted>
  <dcterms:created xsi:type="dcterms:W3CDTF">2017-03-23T14:45:07Z</dcterms:created>
  <dcterms:modified xsi:type="dcterms:W3CDTF">2019-06-10T21:27:19Z</dcterms:modified>
</cp:coreProperties>
</file>